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5" r:id="rId9"/>
    <p:sldId id="266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498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o.mail.ru/search_images?q=%D0%B4%D0%B5%D0%BA%D0%B0%D1%80%D1%82%D0%BE%D0%B2%D0%B0%20%D1%81%D0%B8%D1%81%D1%82%D0%B5%D0%BC%D0%B0%20%D0%BA%D0%BE%D0%BE%D1%80%D0%B4%D0%B8%D0%BD%D0%B0%D1%82#urlhash=4351627250444633963" TargetMode="External"/><Relationship Id="rId2" Type="http://schemas.openxmlformats.org/officeDocument/2006/relationships/hyperlink" Target="http://go.mail.ru/search_images?q=%D0%B4%D0%B5%D0%BA%D0%B0%D1%80%D1%82%D0%BE%D0%B2%D0%B0%20%D1%81%D0%B8%D1%81%D1%82%D0%B5%D0%BC%D0%B0%20%D0%BA%D0%BE%D0%BE%D1%80%D0%B4%D0%B8%D0%BD%D0%B0%D1%82#urlhash=294760109406475270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ushist.com/index.php/philosophical-articles/2392-filosofiya-dekarta-kratk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netlib.narod.ru/library/book0039/ch02_09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ommons.wikimedia.org/wiki/File:Descartes_system_2D.png?uselang=r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studopedia.org/6-40355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car-website.ru/interesnoe-ob-avto/sovety/22579-sistema-koordinat-avtomobily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o.mail.ru/search_images?q=%D0%BA%D1%80%D0%B0%D1%82%D0%BA%D0%B0%D1%8F%20%D0%B1%D0%B8%D0%BE%D0%B3%D1%80%D0%B0%D1%84%D0%B8%D1%8F%20%D0%B4%D0%B5%D0%BA%D0%B0%D1%80%D1%82%D0%B0#urlhash=4141528623852232555" TargetMode="External"/><Relationship Id="rId2" Type="http://schemas.openxmlformats.org/officeDocument/2006/relationships/hyperlink" Target="http://www.aspirantura.ws/rene-dekart-biografija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1%80%D1%8F%D0%BC%D0%BE%D1%83%D0%B3%D0%BE%D0%BB%D1%8C%D0%BD%D0%B0%D1%8F_%D1%81%D0%B8%D1%81%D1%82%D0%B5%D0%BC%D0%B0_%D0%BA%D0%BE%D0%BE%D1%80%D0%B4%D0%B8%D0%BD%D0%B0%D1%82" TargetMode="External"/><Relationship Id="rId2" Type="http://schemas.openxmlformats.org/officeDocument/2006/relationships/hyperlink" Target="http://go.mail.ru/search_images?q=%D0%B4%D0%B5%D0%BA%D0%B0%D1%80%D1%82%D0%BE%D0%B2%D0%B0%20%D1%81%D0%B8%D1%81%D1%82%D0%B5%D0%BC%D0%B0%20%D0%BA%D0%BE%D0%BE%D1%80%D0%B4%D0%B8%D0%BD%D0%B0%D1%82#urlhash=524686785876535759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o.mail.ru/search_images?q=%D0%B4%D0%B5%D0%BA%D0%B0%D1%80%D1%82%D0%BE%D0%B2%D0%B0%20%D1%81%D0%B8%D1%81%D1%82%D0%B5%D0%BC%D0%B0%20%D0%BA%D0%BE%D0%BE%D1%80%D0%B4%D0%B8%D0%BD%D0%B0%D1%82#urlhash=294760109406475270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844824"/>
            <a:ext cx="7881056" cy="941234"/>
          </a:xfrm>
        </p:spPr>
        <p:txBody>
          <a:bodyPr>
            <a:normAutofit/>
          </a:bodyPr>
          <a:lstStyle/>
          <a:p>
            <a:r>
              <a:rPr lang="ru-RU" sz="4400" b="1" dirty="0" smtClean="0"/>
              <a:t>Декартова система координат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7554" y="4071942"/>
            <a:ext cx="5566974" cy="2261786"/>
          </a:xfrm>
        </p:spPr>
        <p:txBody>
          <a:bodyPr>
            <a:normAutofit fontScale="70000" lnSpcReduction="20000"/>
          </a:bodyPr>
          <a:lstStyle/>
          <a:p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Работу выполнила: </a:t>
            </a:r>
            <a:r>
              <a:rPr lang="ru-RU" sz="2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Плылова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Елизавета, ученица 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«А» 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класса МБОУ 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СШ №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г.Архангельска Архангельской области</a:t>
            </a:r>
          </a:p>
          <a:p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Руководитель: Куприянович Марина Олеговна, учитель математики высшей квалификационной категории МБОУ СШ №1 г. Архангельска Архангельской области, 2016 год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656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260648"/>
            <a:ext cx="8229600" cy="85842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Библиография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1071546"/>
            <a:ext cx="7740849" cy="5572164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ru-RU" sz="43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2"/>
              </a:rPr>
              <a:t>http</a:t>
            </a:r>
            <a:r>
              <a:rPr lang="ru-RU" sz="43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2"/>
              </a:rPr>
              <a:t>://go.mail.ru/search_images?q=%D0%B4%D0%B5%D0%BA%D0%B0%D1%80%D1%82%D0%BE%D0%B2%D0%B0%20%D1%81%D0%B8%D1%81%D1%82%D0%B5%D0%BC%D0%B0%20%D0%BA%D0%BE%D0%BE%D1%80%D0%B4%D0%B8%D0%BD%D0%B0%D1%82#urlhash=2947601094064752709</a:t>
            </a:r>
            <a:endParaRPr lang="ru-RU" sz="43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43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3"/>
              </a:rPr>
              <a:t>http://go.mail.ru/search_images?q=%D0%B4%D0%B5%D0%BA%D0%B0%D1%80%D1%82%D0%BE%D0%B2%D0%B0%20%D1%81%D0%B8%D1%81%D1%82%D0%B5%D0%BC%D0%B0%20%D0%BA%D0%BE%D0%BE%D1%80%D0%B4%D0%B8%D0%BD%D0%B0%D1%82#urlhash=4351627250444633963</a:t>
            </a:r>
            <a:endParaRPr lang="ru-RU" sz="43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827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Рене Декарт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316732"/>
            <a:ext cx="7498080" cy="5255540"/>
          </a:xfrm>
        </p:spPr>
        <p:txBody>
          <a:bodyPr>
            <a:normAutofit lnSpcReduction="10000"/>
          </a:bodyPr>
          <a:lstStyle/>
          <a:p>
            <a:pPr marL="0" indent="452438" algn="just">
              <a:lnSpc>
                <a:spcPct val="150000"/>
              </a:lnSpc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Рене Декарт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одился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Франции в дворянской семье.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учился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учебном заведении, которое только что было создано иезуитами (орден создали за несколько десятилетий до того). Учебное заведение называлось Ла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Флеш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располагалось в местечке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Лаэ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2438" algn="just">
              <a:lnSpc>
                <a:spcPct val="150000"/>
              </a:lnSpc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окончания коллегии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Рене стал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офицером. Война 1618-1648 гг. закончилась Вестфальским миром. Декарт служил в Богемии, Венгрии, затем Италии.</a:t>
            </a:r>
          </a:p>
          <a:p>
            <a:pPr marL="0" indent="452438" algn="just">
              <a:lnSpc>
                <a:spcPct val="150000"/>
              </a:lnSpc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1625-1629 гг.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 живет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Париже, интересуется и занимается математикой. Тяга к научной деятельности побудила его в 1629 году перебраться в Нидерланды, поскольку после революции духовная атмосфера там была более свободной. Жил двадцать лет почти безвыездно, только трижды посетил Францию.</a:t>
            </a:r>
          </a:p>
          <a:p>
            <a:pPr marL="0" indent="452438" algn="just">
              <a:lnSpc>
                <a:spcPct val="150000"/>
              </a:lnSpc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донимали религиозные деятели - консервативно настроенные протестанты. Принял приглашение королевы переехать в Стокгольм, простыл и вскоре умер.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1519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22960" y="52292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900" dirty="0" smtClean="0"/>
              <a:t>Рене Декарт</a:t>
            </a:r>
            <a:endParaRPr lang="ru-RU" sz="3900" dirty="0"/>
          </a:p>
        </p:txBody>
      </p:sp>
      <p:pic>
        <p:nvPicPr>
          <p:cNvPr id="4" name="Объект 3" descr="http://go2.imgsmail.ru/imgpreview?key=3979aa5733d31f6b&amp;mb=imgdb_preview_634">
            <a:hlinkClick r:id="rId2" tgtFrame="&quot;_blank&quot;"/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730899" y="476672"/>
            <a:ext cx="3682202" cy="44959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59042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900" dirty="0" smtClean="0"/>
              <a:t>Декартова система координат</a:t>
            </a:r>
            <a:endParaRPr lang="ru-RU" sz="39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84784"/>
            <a:ext cx="7668841" cy="4497363"/>
          </a:xfrm>
        </p:spPr>
        <p:txBody>
          <a:bodyPr>
            <a:normAutofit/>
          </a:bodyPr>
          <a:lstStyle/>
          <a:p>
            <a:pPr marL="0" indent="468000" algn="just">
              <a:lnSpc>
                <a:spcPct val="150000"/>
              </a:lnSpc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прямоугольную систему координат ввел Рене Декарт в своей работе «Рассуждение о методе» в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1637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году. Поэтому прямоугольную систему координат называют также — Декартова система координат. Так как Декарт публиковал свои работы под псевдонимом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Картезий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Cartesius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то в западной научной литературе ее называют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Картезианова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координат. Координатный метод описания геометрических объектов положил начало аналитической геометрии. Вклад в развитие координатного метода внес также Пьер Ферма, однако его работы были впервые опубликованы уже после его смерти. Декарт и Ферма применяли координатный метод только на плоскости.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http://netlib.narod.ru/library/book0039/images/f02_06.jpg">
            <a:hlinkClick r:id="rId2" tgtFrame="&quot;_blank&quot;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01278" y="4149080"/>
            <a:ext cx="2341444" cy="22793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57283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Прямоугольная система координат на плоскости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2438" algn="just">
              <a:lnSpc>
                <a:spcPct val="150000"/>
              </a:lnSpc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Прямоугольная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координат на плоскости образуется двумя взаимно перпендикулярными осями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координат. Оси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 пересекаются в точке , которая называется </a:t>
            </a:r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началом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Положение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точки на плоскости определяется двумя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координатами. Они называются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абсцисса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ордината точки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Ось Ох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называется осью абсцисс, а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ось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Оу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осью ординат. </a:t>
            </a:r>
            <a:endParaRPr lang="ru-RU" dirty="0"/>
          </a:p>
        </p:txBody>
      </p:sp>
      <p:pic>
        <p:nvPicPr>
          <p:cNvPr id="4" name="Рисунок 3" descr="https://upload.wikimedia.org/wikipedia/commons/thumb/d/dd/Descartes_system_2D.png/300px-Descartes_system_2D.pn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2297" y="3573015"/>
            <a:ext cx="2859405" cy="28594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18702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Символически координаты точек записывают так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А(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;2), В(2;-3)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или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А=(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;2), В=(2;-3)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http://konspekta.net/studopediaorg/baza6/2104473890335.files/image003.jpg">
            <a:hlinkClick r:id="rId2" tgtFrame="&quot;_blank&quot;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44824"/>
            <a:ext cx="3960440" cy="39758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76213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Координатные четверти.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15616" y="1340768"/>
            <a:ext cx="8028384" cy="503771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Четыре угла (I, II, III, IV), образованные осями координат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называются 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координатными углами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четвертями или </a:t>
            </a:r>
            <a:r>
              <a:rPr lang="ru-RU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квадрантами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Точки внутри координатного угла I имеют положительные абсциссы и ординаты.</a:t>
            </a:r>
          </a:p>
          <a:p>
            <a:pPr lvl="1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Точки внутри координатного угла II имеют отрицательные абсциссы и положительные ординаты.</a:t>
            </a:r>
          </a:p>
          <a:p>
            <a:pPr lvl="1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Точки внутри координатного угла III имеют отрицательные абсциссы и ординаты</a:t>
            </a:r>
          </a:p>
          <a:p>
            <a:pPr lvl="1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Точки внутри координатного угла IV имеют положительные абсциссы и отрицательные ординаты.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 descr="http://math-prosto.ru/images/system_of_axis/coordinate_quartes.png">
            <a:hlinkClick r:id="rId2" tgtFrame="&quot;_blank&quot;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7196" y="3573016"/>
            <a:ext cx="4135164" cy="28915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56864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Библиография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2"/>
              </a:rPr>
              <a:t>http://</a:t>
            </a:r>
            <a:r>
              <a:rPr lang="ru-RU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2"/>
              </a:rPr>
              <a:t>www.aspirantura.ws/rene-dekart-biografija.htm</a:t>
            </a:r>
            <a:endParaRPr lang="ru-RU" b="1" u="sng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3"/>
              </a:rPr>
              <a:t>http://go.mail.ru/search_images?q=%</a:t>
            </a:r>
            <a:r>
              <a:rPr lang="ru-RU" sz="28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3"/>
              </a:rPr>
              <a:t>D0%BA%D1%80%D0%B0%D1%82%D0%BA%D0%B0%D1%8F%20%D0%B1%D0%B8%D0%BE%D0%B3%D1%80%D0%B0%D1%84%D0%B8%D1%8F%20%D0%B4%D0%B5%D0%BA%D0%B0%D1%80%D1%82%D0%B0#urlhash=4141528623852232555</a:t>
            </a:r>
            <a:endParaRPr lang="ru-RU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ru-RU" b="1" u="sng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ru-R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Библиография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2"/>
              </a:rPr>
              <a:t>http://go.mail.ru/search_images?q=%</a:t>
            </a:r>
            <a:r>
              <a:rPr lang="ru-RU" sz="20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2"/>
              </a:rPr>
              <a:t>D0%B4%D0%B5%D0%BA%D0%B0%D1%80%D1%82%D0%BE%D0%B2%D0%B0%20%D1%81%D0%B8%D1%81%D1%82%D0%B5%D0%BC%D0%B0%20%D0%BA%D0%BE%D0%BE%D1%80%D0%B4%D0%B8%D0%BD%D0%B0%D1%82#urlhash=5246867858765357599</a:t>
            </a:r>
            <a:endParaRPr lang="ru-RU" sz="2000" b="1" u="sng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20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3"/>
              </a:rPr>
              <a:t>https://ru.wikipedia.org/wiki/%D0%9F%D1%80%D1%8F%D0%BC%D0%BE%D1%83%D0%B3%D0%BE%D0%BB%D1%8C%D0%BD%D0%B0%D1%8F_%D1%81%D0%B8%D1%81%D1%82%D0%B5%D0%BC%D0%B0_%</a:t>
            </a:r>
            <a:r>
              <a:rPr lang="ru-RU" sz="20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3"/>
              </a:rPr>
              <a:t>D0%BA%D0%BE%D0%BE%D1%80%D0%B4%D0%B8%D0%BD%D0%B0%D1%82</a:t>
            </a:r>
            <a:endParaRPr lang="ru-RU" sz="2000" b="1" u="sng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20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4"/>
              </a:rPr>
              <a:t>http://go.mail.ru/search_images?q=%D0%B4%D0%B5%D0%BA%D0%B0%D1%80%D1%82%D0%BE%D0%B2%D0%B0%20%D1%81%D0%B8%D1%81%D1%82%D0%B5%D0%BC%D0%B0%20%D0%BA%D0%BE%D0%BE%D1%80%D0%B4%D0%B8%D0%BD%D0%B0%D1%82#urlhash=2947601094064752709</a:t>
            </a:r>
            <a:endParaRPr lang="ru-RU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ru-RU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ru-RU" sz="2000" b="1" u="sng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ru-RU" sz="2000" b="1" u="sng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99</TotalTime>
  <Words>404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Декартова система координат</vt:lpstr>
      <vt:lpstr>   Рене Декарт</vt:lpstr>
      <vt:lpstr>Рене Декарт</vt:lpstr>
      <vt:lpstr>Декартова система координат</vt:lpstr>
      <vt:lpstr>Прямоугольная система координат на плоскости</vt:lpstr>
      <vt:lpstr>Символически координаты точек записывают так</vt:lpstr>
      <vt:lpstr>Координатные четверти.</vt:lpstr>
      <vt:lpstr>Библиография</vt:lpstr>
      <vt:lpstr>Библиография 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Декартова система координат</dc:title>
  <dc:creator>Галя</dc:creator>
  <cp:lastModifiedBy>Lena</cp:lastModifiedBy>
  <cp:revision>9</cp:revision>
  <dcterms:created xsi:type="dcterms:W3CDTF">2016-01-24T15:31:53Z</dcterms:created>
  <dcterms:modified xsi:type="dcterms:W3CDTF">2016-02-02T12:43:14Z</dcterms:modified>
</cp:coreProperties>
</file>