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1DE8-F320-420E-95AF-6A062A020A5D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6E245-3FD0-4854-A8B6-3D54DFF0577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94044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1DE8-F320-420E-95AF-6A062A020A5D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6E245-3FD0-4854-A8B6-3D54DFF0577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87585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1DE8-F320-420E-95AF-6A062A020A5D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6E245-3FD0-4854-A8B6-3D54DFF0577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602949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1DE8-F320-420E-95AF-6A062A020A5D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6E245-3FD0-4854-A8B6-3D54DFF0577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05192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1DE8-F320-420E-95AF-6A062A020A5D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6E245-3FD0-4854-A8B6-3D54DFF0577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32606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1DE8-F320-420E-95AF-6A062A020A5D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6E245-3FD0-4854-A8B6-3D54DFF0577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19027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1DE8-F320-420E-95AF-6A062A020A5D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6E245-3FD0-4854-A8B6-3D54DFF0577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00707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1DE8-F320-420E-95AF-6A062A020A5D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6E245-3FD0-4854-A8B6-3D54DFF0577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425018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1DE8-F320-420E-95AF-6A062A020A5D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6E245-3FD0-4854-A8B6-3D54DFF0577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00024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1DE8-F320-420E-95AF-6A062A020A5D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6E245-3FD0-4854-A8B6-3D54DFF0577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83948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1DE8-F320-420E-95AF-6A062A020A5D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6E245-3FD0-4854-A8B6-3D54DFF0577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986955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A1DE8-F320-420E-95AF-6A062A020A5D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6E245-3FD0-4854-A8B6-3D54DFF0577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68268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nsportal.ru/ap/library/nauchno-tekhnicheskoe-tvorchestvo/2013/02/09/formuly-sokrashchennogo-umnozheniya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ru.wikipedia.org/wiki/%D0%92%D0%B8%D0%B5%D1%82,_%D0%A4%D1%80%D0%B0%D0%BD%D1%81%D1%83%D0%B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016223"/>
          </a:xfrm>
        </p:spPr>
        <p:txBody>
          <a:bodyPr>
            <a:normAutofit fontScale="90000"/>
          </a:bodyPr>
          <a:lstStyle/>
          <a:p>
            <a:r>
              <a:rPr lang="ru-RU" sz="48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История возникновения формул </a:t>
            </a:r>
            <a:r>
              <a:rPr lang="ru-RU" sz="4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сокращенного умножения</a:t>
            </a:r>
            <a:endParaRPr lang="ru-RU" sz="4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3573016"/>
            <a:ext cx="7056784" cy="2544688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Работу выполнила : Филиппова Анна, </a:t>
            </a:r>
          </a:p>
          <a:p>
            <a:pPr algn="l"/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ученица 7  «А» класса МБОУ СШ №1</a:t>
            </a:r>
          </a:p>
          <a:p>
            <a:pPr algn="l"/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г. Архангельска Архангельской области</a:t>
            </a:r>
          </a:p>
          <a:p>
            <a:pPr algn="l"/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Руководитель: Куприянович Марина Олеговна, </a:t>
            </a:r>
          </a:p>
          <a:p>
            <a:pPr algn="l"/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учитель математики </a:t>
            </a:r>
          </a:p>
          <a:p>
            <a:pPr algn="l"/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высшей квалификационной категории </a:t>
            </a:r>
          </a:p>
          <a:p>
            <a:pPr algn="l"/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МБОУ СШ №1 г. Архангельска Архангельской области, </a:t>
            </a:r>
          </a:p>
          <a:p>
            <a:pPr algn="l"/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2016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1256107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548680"/>
            <a:ext cx="4978896" cy="55774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Некоторые правила сокращенного умножения были известны еще около 4 тыс. лет назад. Тогда было принято все алгебраические утверждения выражать в геометрической форме.</a:t>
            </a:r>
          </a:p>
          <a:p>
            <a:pPr marL="0" indent="0" algn="ctr">
              <a:buNone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Особенно широко алгебраическими тождествами пользовался в 3 в до н.э. древнегреческий геометр 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Евклид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95" y="548680"/>
            <a:ext cx="2808312" cy="33123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031911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229600" cy="2088232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Первым ученым, который отказался от геометрических способов выражения и перешел к алгебраическим уравнениям, был древнегреческий ученый-математик, живший в III веке до н. э. Диофант Александрийский. В своей книге «Арифметика» Диофант формулы квадрата суммы, квадрата разности и разности квадратов рассматривал уже с арифметической точки 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зрения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933056"/>
            <a:ext cx="2520280" cy="23042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623857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154362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Ну а современную символику алгебраические тождества получили благодаря двум математикам, а именно Виету и Декарту(16 век</a:t>
            </a: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4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13" y="3353982"/>
            <a:ext cx="2381250" cy="29504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353982"/>
            <a:ext cx="2170471" cy="29504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710610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387424"/>
            <a:ext cx="5338936" cy="6912768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современном уровне развития математики данные формулы были обоснованы Исааком Ньютоном </a:t>
            </a:r>
            <a:b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XVII </a:t>
            </a: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веке</a:t>
            </a:r>
            <a:endParaRPr lang="ru-RU" sz="4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980728"/>
            <a:ext cx="2514972" cy="316835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947558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Библиография</a:t>
            </a:r>
            <a:br>
              <a:rPr lang="ru-RU" dirty="0" smtClean="0"/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http://nsportal.ru/ap/library/nauchno-tekhnicheskoe-tvorchestvo/2013/02/09/formuly-sokrashchennogo-umnozheniya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https://www.google.ru/search?newwindow=1&amp;rlz=1C2KPLA_enRU668RU668&amp;biw=1366&amp;bih=623&amp;tbm=isch&amp;sa=1&amp;q=%D0%B4%D0%B5%D0%BA%D0%B0%D1%80%D1%82&amp;oq=%D0%B4%D0%B5%D0%BA%D0%B0%D1%80%D1%82&amp;gs_l=img.3...140086.144186.4.144744.10.9.0.0.0.0.0.0..0.0....0...1c.1.64.img..10.0.0.LEAjIYygF94&amp;bav=on.2,or.&amp;bvm=bv.112454388,d.bGQ&amp;dpr=1&amp;ech=1&amp;psi=Pb2jVr-7F4j6ywOgmKqoCQ.1453571393661.7&amp;ei=x76jVoWQJ-msygOF26T4Dw&amp;emsg=NCSR&amp;noj=1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https://www.google.ru/search?newwindow=1&amp;rlz=1C2KPLA_enRU668RU668&amp;biw=1366&amp;bih=623&amp;noj=1&amp;tbm=isch&amp;sa=1&amp;q=%D0%B5%D0%B2%D0%BA%D0%BB%D0%B8%D0%B4&amp;oq=%D0%B5%D0%B2%D0%BA%D0%BB%D0%B8%D0%B4&amp;gs_l=img.12..0l10.414279.533062.0.534823.13.10.0.1.1.0.363.1062.5j0j1j1.7.0....0...1c.1.64.img..6.7.1003.HtkY-7T9gpU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https://www.google.ru/search?newwindow=1&amp;rlz=1C2KPLA_enRU668RU668&amp;biw=1366&amp;bih=623&amp;noj=1&amp;tbm=isch&amp;sa=1&amp;q=%D0%B4%D0%B8%D0%BE%D1%84%D0%B0%D0%BD%D1%82&amp;oq=%D0%B4%D0%B8%D0%BE%D1%84%D0%B0%D0%BD%D1%82&amp;gs_l=img.3..0l3j0i30j0i24l6.24444.28616.0.29132.9.7.0.2.2.0.378.961.4j2j0j1.7.0....0...1c.1.64.img..0.9.983.1MvvpWOTqlw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https://ru.wikipedia.org/wiki/%D0%92%D0%B8%D0%B5%D1%82,_%D0%A4%D1%80%D0%B0%D0%BD%D1%81%D1%83%D0%B0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https://www.google.ru/search?newwindow=1&amp;rlz=1C2KPLA_enRU668RU668&amp;biw=1366&amp;bih=623&amp;noj=1&amp;tbm=isch&amp;sa=1&amp;q=%D0%BD%D1%8C%D1%8E%D1%82%D0%BE%D0%BD&amp;oq=%D0%BD%D1%8C%D1%8E%D1%82%D0%BE%D0%BD&amp;gs_l=img.3..0l10.43368.62112.0.62491.11.9.0.0.0.0.470.1292.2j0j1j1j1.5.0....0...1c.1.64.img..7.4.1201.GHB4JAuoleQ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783603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172</Words>
  <Application>Microsoft Office PowerPoint</Application>
  <PresentationFormat>Экран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История возникновения формул сокращенного умножения</vt:lpstr>
      <vt:lpstr>Слайд 2</vt:lpstr>
      <vt:lpstr>Первым ученым, который отказался от геометрических способов выражения и перешел к алгебраическим уравнениям, был древнегреческий ученый-математик, живший в III веке до н. э. Диофант Александрийский. В своей книге «Арифметика» Диофант формулы квадрата суммы, квадрата разности и разности квадратов рассматривал уже с арифметической точки зрения</vt:lpstr>
      <vt:lpstr>Ну а современную символику алгебраические тождества получили благодаря двум математикам, а именно Виету и Декарту(16 век)</vt:lpstr>
      <vt:lpstr>На современном уровне развития математики данные формулы были обоснованы Исааком Ньютоном  в XVII веке</vt:lpstr>
      <vt:lpstr>Библиография 1. http://nsportal.ru/ap/library/nauchno-tekhnicheskoe-tvorchestvo/2013/02/09/formuly-sokrashchennogo-umnozheniya 2.https://www.google.ru/search?newwindow=1&amp;rlz=1C2KPLA_enRU668RU668&amp;biw=1366&amp;bih=623&amp;tbm=isch&amp;sa=1&amp;q=%D0%B4%D0%B5%D0%BA%D0%B0%D1%80%D1%82&amp;oq=%D0%B4%D0%B5%D0%BA%D0%B0%D1%80%D1%82&amp;gs_l=img.3...140086.144186.4.144744.10.9.0.0.0.0.0.0..0.0....0...1c.1.64.img..10.0.0.LEAjIYygF94&amp;bav=on.2,or.&amp;bvm=bv.112454388,d.bGQ&amp;dpr=1&amp;ech=1&amp;psi=Pb2jVr-7F4j6ywOgmKqoCQ.1453571393661.7&amp;ei=x76jVoWQJ-msygOF26T4Dw&amp;emsg=NCSR&amp;noj=1      3.https://www.google.ru/search?newwindow=1&amp;rlz=1C2KPLA_enRU668RU668&amp;biw=1366&amp;bih=623&amp;noj=1&amp;tbm=isch&amp;sa=1&amp;q=%D0%B5%D0%B2%D0%BA%D0%BB%D0%B8%D0%B4&amp;oq=%D0%B5%D0%B2%D0%BA%D0%BB%D0%B8%D0%B4&amp;gs_l=img.12..0l10.414279.533062.0.534823.13.10.0.1.1.0.363.1062.5j0j1j1.7.0....0...1c.1.64.img..6.7.1003.HtkY-7T9gpU 4.https://www.google.ru/search?newwindow=1&amp;rlz=1C2KPLA_enRU668RU668&amp;biw=1366&amp;bih=623&amp;noj=1&amp;tbm=isch&amp;sa=1&amp;q=%D0%B4%D0%B8%D0%BE%D1%84%D0%B0%D0%BD%D1%82&amp;oq=%D0%B4%D0%B8%D0%BE%D1%84%D0%B0%D0%BD%D1%82&amp;gs_l=img.3..0l3j0i30j0i24l6.24444.28616.0.29132.9.7.0.2.2.0.378.961.4j2j0j1.7.0....0...1c.1.64.img..0.9.983.1MvvpWOTqlw 5.https://ru.wikipedia.org/wiki/%D0%92%D0%B8%D0%B5%D1%82,_%D0%A4%D1%80%D0%B0%D0%BD%D1%81%D1%83%D0%B0 6.https://www.google.ru/search?newwindow=1&amp;rlz=1C2KPLA_enRU668RU668&amp;biw=1366&amp;bih=623&amp;noj=1&amp;tbm=isch&amp;sa=1&amp;q=%D0%BD%D1%8C%D1%8E%D1%82%D0%BE%D0%BD&amp;oq=%D0%BD%D1%8C%D1%8E%D1%82%D0%BE%D0%BD&amp;gs_l=img.3..0l10.43368.62112.0.62491.11.9.0.0.0.0.470.1292.2j0j1j1j1.5.0....0...1c.1.64.img..7.4.1201.GHB4JAuoleQ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Lena</cp:lastModifiedBy>
  <cp:revision>11</cp:revision>
  <dcterms:created xsi:type="dcterms:W3CDTF">2016-01-23T14:40:00Z</dcterms:created>
  <dcterms:modified xsi:type="dcterms:W3CDTF">2016-02-02T16:08:55Z</dcterms:modified>
</cp:coreProperties>
</file>