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68" r:id="rId3"/>
    <p:sldId id="269" r:id="rId4"/>
    <p:sldId id="258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64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44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89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81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823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45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74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15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0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97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7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64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7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5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90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46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D322A7-9F80-433B-B762-789CAF02450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3889AD4-B377-4708-A48B-C29D78D23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21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gabook.ru/article/&#1044;&#1077;&#1082;&#1072;&#1088;&#1090;&#1086;&#1074;&#1072;+&#1089;&#1080;&#1089;&#1090;&#1077;&#1084;&#1072;+&#1082;&#1086;&#1086;&#1088;&#1076;&#1080;&#1085;&#1072;&#1090;" TargetMode="External"/><Relationship Id="rId2" Type="http://schemas.openxmlformats.org/officeDocument/2006/relationships/hyperlink" Target="http://biografix.ru/biografii/uchenye/237-biografiya-rene-dekart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img_url=http://aa21.info/photo/5622b05f956d1.jpg&amp;text=%D0%BA%D0%BE%D0%BE%D1%80%D0%B4%D0%B8%D0%BD%D0%B0%D1%82%D1%8B%20%D1%81%D0%B5%D1%80%D0%B5%D0%B4%D0%B8%D0%BD%D1%8B%20%D0%BE%D1%82%D1%80%D0%B5%D0%B7%D0%BA%D0%B0%20%D0%BD%D0%B0%20%D0%BF%D0%BB%D0%BE%D1%81%D0%BA%D0%BE%D1%81%D1%82%D0%B8&amp;noreask=1&amp;pos=2&amp;lr=20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75657"/>
            <a:ext cx="8825658" cy="2149434"/>
          </a:xfrm>
        </p:spPr>
        <p:txBody>
          <a:bodyPr/>
          <a:lstStyle/>
          <a:p>
            <a:pPr algn="ctr"/>
            <a:r>
              <a:rPr lang="ru-RU" dirty="0" smtClean="0"/>
              <a:t>Декартова система координат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5761" y="3752603"/>
            <a:ext cx="6709558" cy="2351314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Бессараб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Альбина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ученица 8 «А» класса МБОУ СШ №1 г.Архангельска Архангельской области</a:t>
            </a:r>
          </a:p>
          <a:p>
            <a:pPr algn="r">
              <a:lnSpc>
                <a:spcPct val="12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Куприянович Марина Олеговна, учитель математики высшей квалификационной категории МБОУ СШ №1 г. Архангельска Архангельской области,  2016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3492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Интересные факты из жизни Декарта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766" y="2375066"/>
            <a:ext cx="5386346" cy="4120738"/>
          </a:xfrm>
        </p:spPr>
        <p:txBody>
          <a:bodyPr>
            <a:normAutofit/>
          </a:bodyPr>
          <a:lstStyle/>
          <a:p>
            <a:pPr algn="ctr"/>
            <a:r>
              <a:rPr lang="ru-RU" sz="2200" dirty="0"/>
              <a:t>Декарт родился в старинной дворянской семье, которая к тому времени уже обеднела. Он был самым младшим из трёх сыновей в семье. Отец, </a:t>
            </a:r>
            <a:r>
              <a:rPr lang="ru-RU" sz="2200" dirty="0" err="1"/>
              <a:t>Иоахим</a:t>
            </a:r>
            <a:r>
              <a:rPr lang="ru-RU" sz="2200" dirty="0"/>
              <a:t> Декарт, был судьёй в другом городе, так что редко бывал дома и практически не занимался воспитанием </a:t>
            </a:r>
            <a:r>
              <a:rPr lang="ru-RU" sz="2200" dirty="0" smtClean="0"/>
              <a:t>сына</a:t>
            </a:r>
            <a:endParaRPr lang="ru-RU" sz="220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37662" y="2398816"/>
            <a:ext cx="5854535" cy="423949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 Мать, Жанна </a:t>
            </a:r>
            <a:r>
              <a:rPr lang="ru-RU" sz="2200" dirty="0" err="1" smtClean="0"/>
              <a:t>Брошар</a:t>
            </a:r>
            <a:r>
              <a:rPr lang="ru-RU" sz="2200" dirty="0" smtClean="0"/>
              <a:t>, была дочерью французского генерал-лейтенанта, но в воспитании Рене ей тоже не пришлось поучаствовать: через год поле рождения сына она умерла. Маленький Декарт рос под присмотром бабушки по материнской линии. В детстве отличался болезненностью и любознательностью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9775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Интересные факты из жизни Декарта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0010" y="2375065"/>
            <a:ext cx="5600102" cy="4482935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Декарт получил религиозное образование в иезуитском колледже под названием </a:t>
            </a:r>
            <a:r>
              <a:rPr lang="ru-RU" sz="2200" dirty="0" err="1" smtClean="0"/>
              <a:t>Ла</a:t>
            </a:r>
            <a:r>
              <a:rPr lang="ru-RU" sz="2200" dirty="0" smtClean="0"/>
              <a:t> </a:t>
            </a:r>
            <a:r>
              <a:rPr lang="ru-RU" sz="2200" dirty="0" err="1" smtClean="0"/>
              <a:t>Флеш</a:t>
            </a:r>
            <a:r>
              <a:rPr lang="ru-RU" sz="2200" dirty="0" smtClean="0"/>
              <a:t>. О школе у него остались не самые радужные воспоминания. После него он поступил в университет Пуатье, где в 1616 году ему была присвоена степень бакалавра права. В эти же годы он начинает заниматься математикой, но ведёт очень беспорядочный образ жизни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8712" y="2410691"/>
            <a:ext cx="5535984" cy="40851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200" dirty="0" smtClean="0"/>
              <a:t>Именно Декарт предложил использовать первые три буквы латинского алфавита (А, В и С) для постоянных величин, а последние три (X, Y и Z) — для переменных.</a:t>
            </a:r>
          </a:p>
          <a:p>
            <a:pPr algn="ctr"/>
            <a:r>
              <a:rPr lang="ru-RU" sz="2200" dirty="0" smtClean="0"/>
              <a:t>В честь великого учёного на Луне назван кратер.</a:t>
            </a:r>
          </a:p>
          <a:p>
            <a:pPr algn="ctr"/>
            <a:r>
              <a:rPr lang="ru-RU" sz="2200" dirty="0" smtClean="0"/>
              <a:t>И. П. Павлов возле своей лаборатории установил памятник-бюст Рене Декарту, так как считал его основателем всех своих исследований и сделанных открытий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41268"/>
            <a:ext cx="8761413" cy="1021277"/>
          </a:xfrm>
        </p:spPr>
        <p:txBody>
          <a:bodyPr/>
          <a:lstStyle/>
          <a:p>
            <a:pPr algn="ctr"/>
            <a:r>
              <a:rPr lang="ru-RU" b="1" dirty="0" smtClean="0"/>
              <a:t>Возникновение Декартовой системы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9" y="2315688"/>
            <a:ext cx="6935190" cy="43701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Дека́ртова</a:t>
            </a:r>
            <a:r>
              <a:rPr lang="ru-RU" b="1" dirty="0"/>
              <a:t> </a:t>
            </a:r>
            <a:r>
              <a:rPr lang="ru-RU" b="1" dirty="0" err="1"/>
              <a:t>систе́ма</a:t>
            </a:r>
            <a:r>
              <a:rPr lang="ru-RU" b="1" dirty="0"/>
              <a:t> </a:t>
            </a:r>
            <a:r>
              <a:rPr lang="ru-RU" b="1" dirty="0" err="1"/>
              <a:t>координа́т</a:t>
            </a:r>
            <a:r>
              <a:rPr lang="ru-RU" b="1" dirty="0"/>
              <a:t> (прямолинейная система координат) — две взаимно перпендикулярные друг другу оси с общим началом и обычно с одинаковыми масштабами по осям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Названа по имени </a:t>
            </a:r>
            <a:r>
              <a:rPr lang="ru-RU" b="1" dirty="0" smtClean="0"/>
              <a:t> Рене Декарта.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/>
              <a:t>Декарт </a:t>
            </a:r>
            <a:r>
              <a:rPr lang="ru-RU" b="1" dirty="0"/>
              <a:t>впервые ввел координатную систему, которая существенно отличалась от общепринятой в наши дни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Он </a:t>
            </a:r>
            <a:r>
              <a:rPr lang="ru-RU" b="1" dirty="0"/>
              <a:t>использовал косоугольную систему координат на плоскости, рассматривая кривую относительно некоторой прямой с фиксированной системой отсчета. </a:t>
            </a:r>
            <a:endParaRPr lang="ru-RU" b="1" dirty="0" smtClean="0"/>
          </a:p>
          <a:p>
            <a:r>
              <a:rPr lang="ru-RU" b="1" dirty="0" smtClean="0"/>
              <a:t>Положение </a:t>
            </a:r>
            <a:r>
              <a:rPr lang="ru-RU" b="1" dirty="0"/>
              <a:t>точек кривой задавалось с помощью системы параллельных отрезков, наклонных или перпендикулярных к исходной прямой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Декарт не вводил второй координатной оси, не фиксировал направления отсчета от начала координат. </a:t>
            </a:r>
            <a:endParaRPr lang="ru-RU" b="1" dirty="0" smtClean="0"/>
          </a:p>
          <a:p>
            <a:r>
              <a:rPr lang="ru-RU" b="1" dirty="0" smtClean="0"/>
              <a:t>Только </a:t>
            </a:r>
            <a:r>
              <a:rPr lang="ru-RU" b="1" dirty="0"/>
              <a:t>в 18 веке сформировалось современное понимание координатной системы, получившее имя Декарта.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3949" y="2315688"/>
            <a:ext cx="4236561" cy="41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0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46265"/>
            <a:ext cx="8761413" cy="1009403"/>
          </a:xfrm>
        </p:spPr>
        <p:txBody>
          <a:bodyPr/>
          <a:lstStyle/>
          <a:p>
            <a:pPr algn="ctr"/>
            <a:r>
              <a:rPr lang="ru-RU" b="1" dirty="0" smtClean="0"/>
              <a:t>Декартовы координаты на плоскости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4" y="2339439"/>
            <a:ext cx="7766463" cy="3574473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/>
              <a:t>Проведем на плоскости через точку О две взаимно перпендикулярные прямые х и у – оси координат. </a:t>
            </a:r>
          </a:p>
          <a:p>
            <a:r>
              <a:rPr lang="ru-RU" sz="2200" b="1" dirty="0" smtClean="0"/>
              <a:t>Ось х называется осью абсцисс, а ось у – осью ординат.</a:t>
            </a:r>
          </a:p>
          <a:p>
            <a:r>
              <a:rPr lang="ru-RU" sz="2200" b="1" dirty="0" smtClean="0"/>
              <a:t>Точкой пересечения О –началом координат. </a:t>
            </a:r>
          </a:p>
          <a:p>
            <a:r>
              <a:rPr lang="ru-RU" sz="2200" b="1" dirty="0" smtClean="0"/>
              <a:t>Каждая из осей разбивается на 2 полуоси. Условимся одну из них назвать положительной, отмечая ее стрелкой, а другую – отрицательной.  </a:t>
            </a:r>
          </a:p>
          <a:p>
            <a:r>
              <a:rPr lang="ru-RU" sz="2200" b="1" dirty="0" smtClean="0"/>
              <a:t>Каждой точке А плоскости сопоставим пару чисел – координаты точки- абсциссу(х) и ординату (у) по такому правилу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6825" y="2339439"/>
            <a:ext cx="3104898" cy="35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0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83771"/>
            <a:ext cx="8761413" cy="1151906"/>
          </a:xfrm>
        </p:spPr>
        <p:txBody>
          <a:bodyPr/>
          <a:lstStyle/>
          <a:p>
            <a:pPr algn="ctr"/>
            <a:r>
              <a:rPr lang="ru-RU" b="1" dirty="0" smtClean="0"/>
              <a:t>Задачи, которые можно решать на координатной плоскости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1404" y="2817257"/>
            <a:ext cx="3622193" cy="27166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1284" y="2328253"/>
            <a:ext cx="2450274" cy="3457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395" y="2375757"/>
            <a:ext cx="2582076" cy="36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7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42" y="2603500"/>
            <a:ext cx="11333747" cy="3416300"/>
          </a:xfrm>
          <a:solidFill>
            <a:srgbClr val="C00000"/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rgbClr val="FFFF00"/>
                </a:solidFill>
                <a:hlinkClick r:id="rId2"/>
              </a:rPr>
              <a:t>biografix.ru/biografii/uchenye/237-biografiya-rene-dekarta.html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b="1" dirty="0">
                <a:solidFill>
                  <a:srgbClr val="FFFF00"/>
                </a:solidFill>
                <a:hlinkClick r:id="rId3"/>
              </a:rPr>
              <a:t>http://megabook.ru/article/</a:t>
            </a:r>
            <a:r>
              <a:rPr lang="ru-RU" b="1" dirty="0" err="1" smtClean="0">
                <a:solidFill>
                  <a:srgbClr val="FFFF00"/>
                </a:solidFill>
                <a:hlinkClick r:id="rId3"/>
              </a:rPr>
              <a:t>Декартова+система+координат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rgbClr val="FFFF00"/>
                </a:solidFill>
                <a:hlinkClick r:id="rId4"/>
              </a:rPr>
              <a:t>координаты </a:t>
            </a:r>
            <a:r>
              <a:rPr lang="ru-RU" b="1" dirty="0">
                <a:solidFill>
                  <a:srgbClr val="FFFF00"/>
                </a:solidFill>
                <a:hlinkClick r:id="rId4"/>
              </a:rPr>
              <a:t>середины отрезка на </a:t>
            </a:r>
            <a:r>
              <a:rPr lang="ru-RU" b="1" dirty="0" smtClean="0">
                <a:solidFill>
                  <a:srgbClr val="FFFF00"/>
                </a:solidFill>
                <a:hlinkClick r:id="rId4"/>
              </a:rPr>
              <a:t>плоскости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Геометрия: учеб. </a:t>
            </a:r>
            <a:r>
              <a:rPr lang="ru-RU" b="1" dirty="0" smtClean="0">
                <a:solidFill>
                  <a:srgbClr val="FFFF00"/>
                </a:solidFill>
              </a:rPr>
              <a:t>д</a:t>
            </a:r>
            <a:r>
              <a:rPr lang="ru-RU" b="1" dirty="0" smtClean="0">
                <a:solidFill>
                  <a:srgbClr val="FFFF00"/>
                </a:solidFill>
              </a:rPr>
              <a:t>ля 7 – 9 </a:t>
            </a:r>
            <a:r>
              <a:rPr lang="ru-RU" b="1" dirty="0" err="1" smtClean="0">
                <a:solidFill>
                  <a:srgbClr val="FFFF00"/>
                </a:solidFill>
              </a:rPr>
              <a:t>кл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</a:rPr>
              <a:t>общеобразоват</a:t>
            </a:r>
            <a:r>
              <a:rPr lang="ru-RU" b="1" dirty="0" smtClean="0">
                <a:solidFill>
                  <a:srgbClr val="FFFF00"/>
                </a:solidFill>
              </a:rPr>
              <a:t>. учреждений/ А.В. Погорелов. – 8 – е изд. – М.: Просвещение, 2007. – 224 с.: ил.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15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164</TotalTime>
  <Words>446</Words>
  <Application>Microsoft Office PowerPoint</Application>
  <PresentationFormat>Произвольный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 (конференц-зал)</vt:lpstr>
      <vt:lpstr>Декартова система координат</vt:lpstr>
      <vt:lpstr>Интересные факты из жизни Декарта</vt:lpstr>
      <vt:lpstr>Интересные факты из жизни Декарта</vt:lpstr>
      <vt:lpstr>Возникновение Декартовой системы</vt:lpstr>
      <vt:lpstr>Декартовы координаты на плоскости</vt:lpstr>
      <vt:lpstr>Задачи, которые можно решать на координатной плоскости</vt:lpstr>
      <vt:lpstr>Библиография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Биквадратные уравнения.</dc:title>
  <dc:creator>дима</dc:creator>
  <cp:lastModifiedBy>Lena</cp:lastModifiedBy>
  <cp:revision>18</cp:revision>
  <dcterms:created xsi:type="dcterms:W3CDTF">2015-12-24T14:40:46Z</dcterms:created>
  <dcterms:modified xsi:type="dcterms:W3CDTF">2016-02-02T20:17:42Z</dcterms:modified>
</cp:coreProperties>
</file>