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fizmat.by/math/function/linear_function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hyperlink" Target="http://x-uni.com/algebra/7-klass/video/pryamaya-proportsionalnost-i-eyo-grafi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x-uni.com/algebra/7-klass/video/pryamaya-proportsionalnost-i-eyo-grafik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search_images?tsg=l&amp;q=%D0%B3%D1%80%D0%B0%D1%84%D0%B8%D0%BA+%D0%BF%D1%80%D1%8F%D0%BC%D1%83%D1%8E+%D0%BF%D1%80%D0%BE%D0%BF%D0%BE%D1%80%D1%86%D0%B8%D0%BE%D0%BD%D0%B0%D0%BB%D1%8C%D0%BD%D0%BE%D1%81%D1%82%D1%8C&amp;=#urlhash=1803165977186443721" TargetMode="External"/><Relationship Id="rId2" Type="http://schemas.openxmlformats.org/officeDocument/2006/relationships/hyperlink" Target="http://slidespace.ru/show/2291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Прямая пропорциональность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4003974"/>
            <a:ext cx="5473643" cy="2211107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Работу выполнила: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Плылова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Елизавета, ученица 8 «А» класса МБОУ СШ №1 г.Архангельска Архангельской области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Руководитель: Куприянович Марина Олеговна, учитель математики высшей квалификационной категории МБОУ СШ №1 г. Архангельска Архангельской области, 2016 год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16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3868" y="764704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пропорциональностью называется функция вида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у=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-угловой коэффициент, х- независимая переменная. При чем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равен 0.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ru-RU" dirty="0" smtClean="0"/>
                  <a:t>у=-127х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ru-RU" dirty="0" smtClean="0"/>
                  <a:t>у</a:t>
                </a:r>
                <a:r>
                  <a:rPr lang="ru-RU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dirty="0" smtClean="0"/>
                  <a:t>х</a:t>
                </a:r>
                <a:endParaRPr lang="ru-RU" dirty="0"/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ru-RU" dirty="0" smtClean="0"/>
                  <a:t>у= -х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ru-RU" dirty="0" smtClean="0"/>
                  <a:t>у=1,76х</a:t>
                </a:r>
                <a:endParaRPr lang="ru-RU" dirty="0"/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ru-RU" dirty="0" smtClean="0"/>
                  <a:t>у= 1,246х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Объект 4"/>
              <p:cNvSpPr>
                <a:spLocks noGrp="1"/>
              </p:cNvSpPr>
              <p:nvPr>
                <p:ph sz="quarter" idx="14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lnSpc>
                    <a:spcPct val="160000"/>
                  </a:lnSpc>
                  <a:buNone/>
                </a:pPr>
                <a:r>
                  <a:rPr lang="ru-RU" dirty="0" smtClean="0"/>
                  <a:t>у=15х</a:t>
                </a:r>
              </a:p>
              <a:p>
                <a:pPr marL="0" indent="0" algn="ctr">
                  <a:lnSpc>
                    <a:spcPct val="160000"/>
                  </a:lnSpc>
                  <a:buNone/>
                </a:pPr>
                <a:r>
                  <a:rPr lang="ru-RU" dirty="0" smtClean="0"/>
                  <a:t>у=1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ru-RU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b="0" i="1" smtClean="0">
                                <a:latin typeface="Cambria Math"/>
                              </a:rPr>
                              <m:t>15</m:t>
                            </m:r>
                          </m:num>
                          <m:den>
                            <m:r>
                              <a:rPr lang="ru-RU" b="0" i="1" smtClean="0">
                                <a:latin typeface="Cambria Math"/>
                              </a:rPr>
                              <m:t>55</m:t>
                            </m:r>
                          </m:den>
                        </m:f>
                      </m:e>
                    </m:box>
                  </m:oMath>
                </a14:m>
                <a:r>
                  <a:rPr lang="ru-RU" dirty="0" smtClean="0"/>
                  <a:t>х</a:t>
                </a:r>
                <a:endParaRPr lang="ru-RU" dirty="0"/>
              </a:p>
              <a:p>
                <a:pPr marL="0" indent="0" algn="ctr">
                  <a:lnSpc>
                    <a:spcPct val="160000"/>
                  </a:lnSpc>
                  <a:buNone/>
                </a:pPr>
                <a:r>
                  <a:rPr lang="ru-RU" dirty="0" smtClean="0"/>
                  <a:t>у=х</a:t>
                </a:r>
              </a:p>
              <a:p>
                <a:pPr marL="0" indent="0" algn="ctr">
                  <a:lnSpc>
                    <a:spcPct val="160000"/>
                  </a:lnSpc>
                  <a:buNone/>
                </a:pPr>
                <a:r>
                  <a:rPr lang="ru-RU" dirty="0"/>
                  <a:t>у=-1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ru-RU" i="1"/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ru-RU" i="1"/>
                            </m:ctrlPr>
                          </m:fPr>
                          <m:num>
                            <m:r>
                              <a:rPr lang="ru-RU"/>
                              <m:t>3</m:t>
                            </m:r>
                          </m:num>
                          <m:den>
                            <m:r>
                              <a:rPr lang="ru-RU"/>
                              <m:t>7</m:t>
                            </m:r>
                          </m:den>
                        </m:f>
                      </m:e>
                    </m:box>
                  </m:oMath>
                </a14:m>
                <a:endParaRPr lang="ru-RU" dirty="0"/>
              </a:p>
              <a:p>
                <a:pPr marL="0" indent="0" algn="ctr">
                  <a:lnSpc>
                    <a:spcPct val="160000"/>
                  </a:lnSpc>
                  <a:buNone/>
                </a:pPr>
                <a:r>
                  <a:rPr lang="ru-RU" dirty="0" smtClean="0"/>
                  <a:t>у=17х</a:t>
                </a:r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5135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764704"/>
            <a:ext cx="6965245" cy="1202485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Графиком  функции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у=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прямая, проходящая через точку О(0;0)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1115616" y="1484784"/>
            <a:ext cx="3383232" cy="42393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0,то функция возрастает и находится в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III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координатных четвертях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4644008" y="1484784"/>
            <a:ext cx="3219832" cy="42397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0, то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функия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убывает и находится во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II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и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IV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координатных четвертях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http://fizmat.by/pic/MATH/page139/im6.png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7537" y="3284984"/>
            <a:ext cx="2592288" cy="2952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d3mlntcv38ck9k.cloudfront.net/content/konspekt_image/36081/e25562a0_ef10_0130_e6fa_22000a1c9e18.jpg">
            <a:hlinkClick r:id="rId4" tgtFrame="&quot;_blank&quot;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3242" y="3284984"/>
            <a:ext cx="2520280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0957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i="1" u="sng" dirty="0" smtClean="0"/>
              <a:t>Задание. </a:t>
            </a:r>
            <a:r>
              <a:rPr lang="ru-RU" sz="2000" dirty="0" smtClean="0"/>
              <a:t>Построить график функции </a:t>
            </a:r>
            <a:r>
              <a:rPr lang="ru-RU" sz="2000" b="1" i="1" dirty="0" smtClean="0"/>
              <a:t>у=2х: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68096" y="2382977"/>
            <a:ext cx="3803904" cy="3877056"/>
          </a:xfrm>
        </p:spPr>
        <p:txBody>
          <a:bodyPr/>
          <a:lstStyle/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у=2х</a:t>
            </a:r>
          </a:p>
          <a:p>
            <a:pPr marL="0" indent="0">
              <a:buNone/>
            </a:pPr>
            <a:r>
              <a:rPr lang="ru-RU" sz="1600" dirty="0" smtClean="0"/>
              <a:t>Прямая пропорциональность.</a:t>
            </a:r>
          </a:p>
          <a:p>
            <a:pPr marL="0" indent="0">
              <a:buNone/>
            </a:pPr>
            <a:r>
              <a:rPr lang="ru-RU" sz="1600" dirty="0" smtClean="0"/>
              <a:t>График-прямая, проходящая через точку О (0;0).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b="1" i="1" dirty="0" smtClean="0"/>
              <a:t>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xmlns="" val="1765522699"/>
              </p:ext>
            </p:extLst>
          </p:nvPr>
        </p:nvGraphicFramePr>
        <p:xfrm>
          <a:off x="1475656" y="3933056"/>
          <a:ext cx="864096" cy="576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/>
                <a:gridCol w="288032"/>
                <a:gridCol w="288032"/>
              </a:tblGrid>
              <a:tr h="288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Рисунок 6" descr="http://d3mlntcv38ck9k.cloudfront.net/content/konspekt_image/36081/e25562a0_ef10_0130_e6fa_22000a1c9e18.jpg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48880"/>
            <a:ext cx="3888432" cy="40892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299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http://slidespace.ru/show/22914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/>
              </a:rPr>
              <a:t>http://go.mail.ru/search_images?tsg=l&amp;q=%D0%B3%D1%80%D0%B0%D1%84%D0%B8%D0%BA+%D0%BF%D1%80%D1%8F%D0%BC%D1%83%D1%8E+%D0%BF%D1%80%D0%BE%D0%BF%D0%BE%D1%80%D1%86%D0%B8%D0%BE%D0%BD%D0%B0%D0%BB%D1%8C%D0%BD%D0%BE%D1%81%D1%82%D1%8C&amp;=#urlhash=1803165977186443721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dirty="0"/>
              <a:t>http://go.mail.ru/search_images?tsg=l&amp;q=%D0%B3%D1%80%D0%B0%D1%84%D0%B8%D0%BA+%D1%83%D0%B1%D1%8B%D0%B2%D0%B0%D1%8E%D1%89%D0%B5%D0%B9+%D0%BF%D1%80%D1%8F%D0%BC%D1%83%D1%8E+%D0%BF%D1%80%D0%BE%D0%BF%D0%BE%D1%80%D1%86%D0%B8%D0%BE%D0%BD%D0%B0%D0%BB%D1%8C%D0%BD%D0%BE%D1%81%D1%82%D1%8C&amp;=#</a:t>
            </a:r>
            <a:r>
              <a:rPr lang="ru-RU" dirty="0" smtClean="0"/>
              <a:t>urlhash=8145392775072152087</a:t>
            </a:r>
          </a:p>
          <a:p>
            <a:r>
              <a:rPr lang="ru-RU" dirty="0"/>
              <a:t>Алгебра.8 класс: учеб. для </a:t>
            </a:r>
            <a:r>
              <a:rPr lang="ru-RU" dirty="0" err="1"/>
              <a:t>общеобразоват</a:t>
            </a:r>
            <a:r>
              <a:rPr lang="ru-RU" dirty="0"/>
              <a:t>. учреждений / А45 ⦋С. М. Никольский, М. К. Потапов, Н.Н. Решетников, А.В. </a:t>
            </a:r>
            <a:r>
              <a:rPr lang="ru-RU" dirty="0" err="1"/>
              <a:t>Шевкин</a:t>
            </a:r>
            <a:r>
              <a:rPr lang="ru-RU" dirty="0"/>
              <a:t> ⦌.- 7-е изд., </a:t>
            </a:r>
            <a:r>
              <a:rPr lang="ru-RU" dirty="0" err="1"/>
              <a:t>дораб</a:t>
            </a:r>
            <a:r>
              <a:rPr lang="ru-RU" dirty="0"/>
              <a:t>.- М.: Просвещение,2010.- 287 с. : </a:t>
            </a:r>
            <a:r>
              <a:rPr lang="ru-RU" dirty="0" smtClean="0"/>
              <a:t>ил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Библиография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7732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231</TotalTime>
  <Words>213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Твердый переплет</vt:lpstr>
      <vt:lpstr>Прямая пропорциональность</vt:lpstr>
      <vt:lpstr>Прямой пропорциональностью называется функция вида у=kх, где k-угловой коэффициент, х- независимая переменная. При чем k не равен 0. </vt:lpstr>
      <vt:lpstr>Графиком  функции у=kх является прямая, проходящая через точку О(0;0)</vt:lpstr>
      <vt:lpstr>Задание. Построить график функции у=2х:  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Прямая пропорциональность</dc:title>
  <dc:creator>Галя</dc:creator>
  <cp:lastModifiedBy>Lena</cp:lastModifiedBy>
  <cp:revision>12</cp:revision>
  <dcterms:created xsi:type="dcterms:W3CDTF">2016-01-24T15:31:22Z</dcterms:created>
  <dcterms:modified xsi:type="dcterms:W3CDTF">2016-02-02T20:33:17Z</dcterms:modified>
</cp:coreProperties>
</file>