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&#1054;&#1087;&#1088;&#1077;&#1076;&#1077;&#1083;&#1077;&#1085;&#1080;&#1077;_&#1076;&#1077;&#1082;&#1072;&#1088;&#1090;&#1086;&#1074;&#1099;&#1093;_&#1082;&#1086;&#1086;&#1088;&#1076;&#1080;&#1085;&#1072;&#1090;._&#1055;&#1086;&#1083;&#1085;&#1099;&#1077;_&#1091;&#1088;&#1086;&#1082;&#1080;" TargetMode="External"/><Relationship Id="rId2" Type="http://schemas.openxmlformats.org/officeDocument/2006/relationships/hyperlink" Target="http://dic.academic.ru/dic.nsf/es/74900/&#1044;&#1045;&#1050;&#1040;&#1056;&#1058;&#1054;&#1042;&#1040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71546"/>
            <a:ext cx="8786874" cy="14700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Декартова система координат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886200"/>
            <a:ext cx="6643702" cy="1685940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 Работу выполнил: Котляров Григорий,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ученик 8А класса МБОУ СШ № 1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г. Архангельска Архангельской области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Руководитель: Куприянович Марина Олеговна,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математики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высшей квалификационной категории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СШ № 1 г. Архангельска Архангельской области, 2016 год  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dirty="0" smtClean="0"/>
              <a:t>История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Прямоугольную систему координат придумал знаменитый учёный Рене Декарт</a:t>
            </a:r>
            <a:r>
              <a:rPr lang="en-US" dirty="0" smtClean="0"/>
              <a:t>,</a:t>
            </a:r>
            <a:r>
              <a:rPr lang="ru-RU" dirty="0" smtClean="0"/>
              <a:t> который родился 31 марта 1596. Он был французским философом, математиком, физиком и физиологом.  Рене Декарт впервые ввёл систему координат в своей работе «Рассуждение о методе»  в 1637 году. Сейчас эту систему называют Декартовой в честь него</a:t>
            </a:r>
            <a:endParaRPr lang="ru-RU" dirty="0"/>
          </a:p>
        </p:txBody>
      </p:sp>
      <p:pic>
        <p:nvPicPr>
          <p:cNvPr id="4" name="Рисунок 3" descr="36849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4572008"/>
            <a:ext cx="2989000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d769f7c0abce9f132259376e1b302f2_i-984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756084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492922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/>
              <a:t>Прямоугольная система координат</a:t>
            </a:r>
            <a:r>
              <a:rPr lang="ru-RU" dirty="0" smtClean="0"/>
              <a:t> —прямолинейная система координат с взаимно перпендикулярными осями на плоскости или в пространстве.</a:t>
            </a:r>
          </a:p>
          <a:p>
            <a:pPr algn="ctr"/>
            <a:r>
              <a:rPr lang="ru-RU" dirty="0" smtClean="0"/>
              <a:t> Она образуется двумя взаимно перпендикулярными осями координат </a:t>
            </a:r>
            <a:r>
              <a:rPr lang="ru-RU" i="1" dirty="0" smtClean="0"/>
              <a:t>OX</a:t>
            </a:r>
            <a:r>
              <a:rPr lang="ru-RU" dirty="0" smtClean="0"/>
              <a:t> и </a:t>
            </a:r>
            <a:r>
              <a:rPr lang="ru-RU" i="1" dirty="0" smtClean="0"/>
              <a:t>OY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Оси координат пересекаются в точке O, которая называется </a:t>
            </a:r>
            <a:r>
              <a:rPr lang="ru-RU" b="1" i="1" dirty="0" smtClean="0"/>
              <a:t>началом координат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На каждой оси выбрано положительное направление, указанное стрелками, и единица измерения отрезков на осях. </a:t>
            </a:r>
          </a:p>
          <a:p>
            <a:pPr algn="ctr"/>
            <a:r>
              <a:rPr lang="ru-RU" dirty="0" smtClean="0"/>
              <a:t>Единицы измерения одинаковы для обеих осей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3645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Задание с применением системы координат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ru-RU" dirty="0" smtClean="0"/>
              <a:t>Известны координаты пятнадцати точек: А(4, 1), Б(4, 2), В(1, 2), Г(4, 5), Д(2, 5), Е(4, 7), Ж(3, 7), З(5, 9), И(7, 7), К(6, 7), Л(8, 5), М(6, 5), Н(9, 2), О(6, 2), П(6, 1). Если отметить эти точки на координатной плоскости, а затем соединить их отрезками в последовательности А—Б—В—Г—Д—Е—Ж—З—И—К—Л—М —Н—О—П—А, то получим следующий рисунок:</a:t>
            </a:r>
          </a:p>
          <a:p>
            <a:endParaRPr lang="ru-RU" dirty="0"/>
          </a:p>
        </p:txBody>
      </p:sp>
      <p:pic>
        <p:nvPicPr>
          <p:cNvPr id="4" name="Рисунок 3" descr="29052011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571876"/>
            <a:ext cx="2503631" cy="250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Библиография</a:t>
            </a:r>
            <a:r>
              <a:rPr lang="en-US" sz="4400" dirty="0" smtClean="0"/>
              <a:t>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http://dic.academic.ru/dic.nsf/es/74900/</a:t>
            </a:r>
            <a:r>
              <a:rPr lang="ru-RU" dirty="0" smtClean="0">
                <a:hlinkClick r:id="rId2"/>
              </a:rPr>
              <a:t>ДЕКАРТОВА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http://school.xvatit.com/index.php?title=</a:t>
            </a:r>
            <a:r>
              <a:rPr lang="ru-RU" dirty="0" err="1" smtClean="0">
                <a:hlinkClick r:id="rId3"/>
              </a:rPr>
              <a:t>Определение_декартовых_координат._Полные_уроки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184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Декартова система координат </vt:lpstr>
      <vt:lpstr>История </vt:lpstr>
      <vt:lpstr>Слайд 3</vt:lpstr>
      <vt:lpstr>Слайд 4</vt:lpstr>
      <vt:lpstr>Слайд 5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Lena</cp:lastModifiedBy>
  <cp:revision>14</cp:revision>
  <dcterms:created xsi:type="dcterms:W3CDTF">2016-01-23T07:55:41Z</dcterms:created>
  <dcterms:modified xsi:type="dcterms:W3CDTF">2016-02-03T23:55:21Z</dcterms:modified>
</cp:coreProperties>
</file>