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  <a:srgbClr val="0ABA2C"/>
    <a:srgbClr val="F5E0D3"/>
    <a:srgbClr val="00E266"/>
    <a:srgbClr val="0083E6"/>
    <a:srgbClr val="0081E2"/>
    <a:srgbClr val="0192FF"/>
    <a:srgbClr val="F5801F"/>
    <a:srgbClr val="F68D36"/>
    <a:srgbClr val="CE7E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154D2-8353-4EB6-8DC9-12040F5FFE1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76081-1283-46FA-A695-7A1E752FB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E8809-B5E2-4BF1-AFE9-687627F7009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2BF1-33E2-4FDD-9078-1BBC73305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quickiwiki.com/kk/%D0%94%D0%B8%D0%BE%D1%84%D0%B0%D0%BD%D1%82" TargetMode="External"/><Relationship Id="rId3" Type="http://schemas.openxmlformats.org/officeDocument/2006/relationships/hyperlink" Target="https://otvet.mail.ru/question/50773010" TargetMode="External"/><Relationship Id="rId7" Type="http://schemas.openxmlformats.org/officeDocument/2006/relationships/hyperlink" Target="http://skachate.ru/istoriya/8746/index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volutsia.com/content/view/730/41/" TargetMode="External"/><Relationship Id="rId11" Type="http://schemas.openxmlformats.org/officeDocument/2006/relationships/hyperlink" Target="http://aksakal.info/az/azerbaijana/19168-abu-dzhafar-muhammad-ibn-muhammad-nasir-ad-din-at-tusi-geniy-azerbaydzhanskogo-naroda.html" TargetMode="External"/><Relationship Id="rId5" Type="http://schemas.openxmlformats.org/officeDocument/2006/relationships/hyperlink" Target="http://festival.1september.ru/articles/524175/" TargetMode="External"/><Relationship Id="rId10" Type="http://schemas.openxmlformats.org/officeDocument/2006/relationships/hyperlink" Target="https://es.wikipedia.org/wiki/Elementos_de_Euclides" TargetMode="External"/><Relationship Id="rId4" Type="http://schemas.openxmlformats.org/officeDocument/2006/relationships/hyperlink" Target="http://videouroki.net/filecom.php?fileid=98678943" TargetMode="External"/><Relationship Id="rId9" Type="http://schemas.openxmlformats.org/officeDocument/2006/relationships/hyperlink" Target="http://rus-kartinki.com/nachala-evklid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643050"/>
            <a:ext cx="8286808" cy="2214578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n w="1905"/>
                <a:solidFill>
                  <a:srgbClr val="00E2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История появления </a:t>
            </a:r>
            <a:br>
              <a:rPr lang="ru-RU" sz="5400" b="1" dirty="0" smtClean="0">
                <a:ln w="1905"/>
                <a:solidFill>
                  <a:srgbClr val="00E2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</a:br>
            <a:r>
              <a:rPr lang="ru-RU" sz="54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формул сокращённого</a:t>
            </a:r>
            <a:r>
              <a:rPr lang="ru-RU" sz="5400" b="1" dirty="0" smtClean="0">
                <a:ln w="1905"/>
                <a:solidFill>
                  <a:srgbClr val="00743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умножения</a:t>
            </a:r>
            <a:endParaRPr lang="ru-RU" sz="5400" b="1" dirty="0">
              <a:ln w="1905"/>
              <a:solidFill>
                <a:srgbClr val="007434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1026" name="Picture 2" descr="http://papus666.narod.ru/clipart/b/bum/bumag8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42976" y="357166"/>
            <a:ext cx="870241" cy="928694"/>
          </a:xfrm>
          <a:prstGeom prst="rect">
            <a:avLst/>
          </a:prstGeom>
          <a:noFill/>
        </p:spPr>
      </p:pic>
      <p:pic>
        <p:nvPicPr>
          <p:cNvPr id="1028" name="Picture 4" descr="http://www.csidata.com/wp-content/uploads/2011/08/write_message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286644" y="428604"/>
            <a:ext cx="1000131" cy="1000132"/>
          </a:xfrm>
          <a:prstGeom prst="rect">
            <a:avLst/>
          </a:prstGeom>
          <a:noFill/>
        </p:spPr>
      </p:pic>
      <p:pic>
        <p:nvPicPr>
          <p:cNvPr id="1034" name="Picture 10" descr="http://s1.iconbird.com/ico/2013/6/377/w256h2561372501846Triangle25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5350788">
            <a:off x="5185877" y="456135"/>
            <a:ext cx="1062816" cy="1062816"/>
          </a:xfrm>
          <a:prstGeom prst="rect">
            <a:avLst/>
          </a:prstGeom>
          <a:noFill/>
        </p:spPr>
      </p:pic>
      <p:pic>
        <p:nvPicPr>
          <p:cNvPr id="1036" name="Picture 12" descr="http://www.lastik-lab.ru/assets/templates/product/images/lastik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456777">
            <a:off x="3000279" y="372834"/>
            <a:ext cx="1048945" cy="1291415"/>
          </a:xfrm>
          <a:prstGeom prst="rect">
            <a:avLst/>
          </a:prstGeom>
          <a:noFill/>
        </p:spPr>
      </p:pic>
      <p:pic>
        <p:nvPicPr>
          <p:cNvPr id="1038" name="Picture 14" descr="http://2.bp.blogspot.com/-20YwgcVwCgo/Tt4FsVpzI7I/AAAAAAAAABg/3EnKQ_vhcaQ/s1600/69490747_0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500034" y="4000504"/>
            <a:ext cx="1689694" cy="242886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285984" y="3857628"/>
            <a:ext cx="63579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  <a:endParaRPr lang="ru-RU" i="1" dirty="0" smtClean="0"/>
          </a:p>
          <a:p>
            <a:pPr algn="r"/>
            <a:r>
              <a:rPr lang="ru-RU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7434"/>
                </a:solidFill>
                <a:latin typeface="Comic Sans MS" pitchFamily="66" charset="0"/>
              </a:rPr>
              <a:t>Р</a:t>
            </a:r>
            <a:r>
              <a:rPr lang="ru-RU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7434"/>
                </a:solidFill>
                <a:latin typeface="Comic Sans MS" pitchFamily="66" charset="0"/>
              </a:rPr>
              <a:t>аботу </a:t>
            </a:r>
            <a:r>
              <a:rPr lang="ru-RU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7434"/>
                </a:solidFill>
                <a:latin typeface="Comic Sans MS" pitchFamily="66" charset="0"/>
              </a:rPr>
              <a:t>выполнила: </a:t>
            </a:r>
          </a:p>
          <a:p>
            <a:pPr algn="r"/>
            <a:r>
              <a:rPr lang="ru-RU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7434"/>
                </a:solidFill>
                <a:latin typeface="Comic Sans MS" pitchFamily="66" charset="0"/>
              </a:rPr>
              <a:t>Шубина </a:t>
            </a:r>
            <a:r>
              <a:rPr lang="ru-RU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7434"/>
                </a:solidFill>
                <a:latin typeface="Comic Sans MS" pitchFamily="66" charset="0"/>
              </a:rPr>
              <a:t>Мария,</a:t>
            </a:r>
            <a:endParaRPr lang="ru-RU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rgbClr val="007434"/>
              </a:solidFill>
              <a:latin typeface="Comic Sans MS" pitchFamily="66" charset="0"/>
            </a:endParaRPr>
          </a:p>
          <a:p>
            <a:pPr algn="r"/>
            <a:r>
              <a:rPr lang="ru-RU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7434"/>
                </a:solidFill>
                <a:latin typeface="Comic Sans MS" pitchFamily="66" charset="0"/>
              </a:rPr>
              <a:t>ученица 7 «А» класса МБОУ СШ №1</a:t>
            </a:r>
          </a:p>
          <a:p>
            <a:pPr algn="r"/>
            <a:r>
              <a:rPr lang="ru-RU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7434"/>
                </a:solidFill>
                <a:latin typeface="Comic Sans MS" pitchFamily="66" charset="0"/>
              </a:rPr>
              <a:t>г</a:t>
            </a:r>
            <a:r>
              <a:rPr lang="ru-RU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7434"/>
                </a:solidFill>
                <a:latin typeface="Comic Sans MS" pitchFamily="66" charset="0"/>
              </a:rPr>
              <a:t>. Архангельска Архангельской области</a:t>
            </a:r>
          </a:p>
          <a:p>
            <a:pPr algn="r"/>
            <a:r>
              <a:rPr lang="ru-RU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7434"/>
                </a:solidFill>
                <a:latin typeface="Comic Sans MS" pitchFamily="66" charset="0"/>
              </a:rPr>
              <a:t>Руководитель: Куприянович Марина Олеговна, учитель математики высшей квалификационной категории МБОУ СШ № 1 г. Архангельска Архангельской области, 2016 год</a:t>
            </a:r>
            <a:endParaRPr lang="ru-RU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rgbClr val="007434"/>
              </a:solidFill>
              <a:latin typeface="Comic Sans MS" pitchFamily="66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Найденные древневавилонские клинописные тексты свидетельствуют, что формулы сокращённого умножения были известны около </a:t>
            </a:r>
            <a:r>
              <a:rPr lang="ru-RU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4000 лет</a:t>
            </a:r>
            <a:r>
              <a:rPr lang="ru-RU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назад. Их знали</a:t>
            </a:r>
            <a:r>
              <a:rPr lang="en-US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 другие народы древности</a:t>
            </a:r>
            <a:r>
              <a:rPr lang="en-US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не в нашем символическом виде, а словесно или в геометрической форме, как у древних греков.</a:t>
            </a:r>
            <a:endParaRPr lang="ru-RU" b="1" dirty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5362" name="Picture 2" descr="http://wiki.tgl.net.ru/images/9/9b/2math_papi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3857628"/>
            <a:ext cx="5214974" cy="24427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4" name="Picture 4" descr="http://evolutsia.com/images/stories/nayka/matematika/6cuneiform_2.jpg"/>
          <p:cNvPicPr>
            <a:picLocks noChangeAspect="1" noChangeArrowheads="1"/>
          </p:cNvPicPr>
          <p:nvPr/>
        </p:nvPicPr>
        <p:blipFill>
          <a:blip r:embed="rId4" cstate="print"/>
          <a:srcRect l="5000" t="1790" r="53750" b="6921"/>
          <a:stretch>
            <a:fillRect/>
          </a:stretch>
        </p:blipFill>
        <p:spPr bwMode="auto">
          <a:xfrm>
            <a:off x="285720" y="3929066"/>
            <a:ext cx="1575838" cy="22925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366" name="Picture 6" descr="http://evolutsia.com/images/stories/nayka/matematika/6cuneiform_2.jpg"/>
          <p:cNvPicPr>
            <a:picLocks noChangeAspect="1" noChangeArrowheads="1"/>
          </p:cNvPicPr>
          <p:nvPr/>
        </p:nvPicPr>
        <p:blipFill>
          <a:blip r:embed="rId4" cstate="print"/>
          <a:srcRect l="46250" t="5370" r="2499" b="3341"/>
          <a:stretch>
            <a:fillRect/>
          </a:stretch>
        </p:blipFill>
        <p:spPr bwMode="auto">
          <a:xfrm>
            <a:off x="7215206" y="4000504"/>
            <a:ext cx="1616028" cy="22023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Вавилоняне называли произведение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«прямоугольником», </a:t>
            </a:r>
            <a:r>
              <a:rPr lang="ru-RU" sz="36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ru-RU" sz="3600" b="1" baseline="3000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ru-RU" sz="36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  – «квадратом», в то время как греки старались всё переводить на геометрический  язык.</a:t>
            </a:r>
          </a:p>
          <a:p>
            <a:endParaRPr lang="ru-RU" dirty="0"/>
          </a:p>
        </p:txBody>
      </p:sp>
      <p:pic>
        <p:nvPicPr>
          <p:cNvPr id="16386" name="Picture 2" descr="https://habrastorage.org/files/aeb/727/ddd/aeb727ddd83c4740a3f0d1df2e03f8c6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4857752" y="3429000"/>
            <a:ext cx="3857652" cy="2786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392" name="Picture 8" descr="http://chernykh.net/images/stories/lang/pp_2.jpg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 l="10500" t="4673"/>
          <a:stretch>
            <a:fillRect/>
          </a:stretch>
        </p:blipFill>
        <p:spPr bwMode="auto">
          <a:xfrm>
            <a:off x="571472" y="3429000"/>
            <a:ext cx="3857652" cy="27844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88937"/>
            <a:ext cx="5143504" cy="555470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51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Первым ученым, который отказался от геометрических способов выражения и перешел к алгебраическим уравнениям был древнегреческий ученый-математик, живший в 3 веке до нашей эры Диофант.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4" name="Picture 2" descr="http://upload.wikimedia.org/wikipedia/kk/3/38/Diofa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51914">
            <a:off x="5499335" y="1553847"/>
            <a:ext cx="2864774" cy="35943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9"/>
            <a:ext cx="9144000" cy="271464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Долгое время считалось, что эту формулу изобрёл Блез Паскаль, описавший её в XVII веке. Однако историки обнаружили, что формула была известна китайскому математику </a:t>
            </a:r>
            <a:r>
              <a:rPr lang="ru-RU" b="1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Яну </a:t>
            </a:r>
            <a:r>
              <a:rPr lang="ru-RU" b="1" dirty="0" err="1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Хуэю</a:t>
            </a:r>
            <a:r>
              <a:rPr lang="ru-RU" b="1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, жившему в XIII веке, а также математикам      </a:t>
            </a:r>
            <a:r>
              <a:rPr lang="ru-RU" b="1" dirty="0" err="1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ат-Туси</a:t>
            </a:r>
            <a:r>
              <a:rPr lang="ru-RU" b="1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(XIII век) и </a:t>
            </a:r>
            <a:r>
              <a:rPr lang="ru-RU" b="1" dirty="0" err="1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ал-Каши</a:t>
            </a:r>
            <a:r>
              <a:rPr lang="ru-RU" b="1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(XV век). </a:t>
            </a:r>
            <a:endParaRPr lang="ru-RU" b="1" dirty="0">
              <a:ln w="19050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7410" name="Picture 2" descr="http://aksakal.info/uploads/posts/2011-06/1308458975_tus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071810"/>
            <a:ext cx="1905000" cy="27813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7412" name="AutoShape 4" descr="data:image/jpeg;base64,/9j/4AAQSkZJRgABAQAAAQABAAD/2wCEAAkGBxQSEhUUExQWFRUXGBsbGBgYGBobFhodGx8aGxwaGxkfICggHBsmHRwbJDEiJSkrLjIuGB8zODcsNygtLysBCgoKDAwNDgwMDysZFBk3KysrKysrKysrKysrLCwrKysrKysrKysrKysrKysrKysrKysrKysrKysrKysrKysrK//AABEIAOkA2QMBIgACEQEDEQH/xAAcAAACAgMBAQAAAAAAAAAAAAAABQQGAQMHAgj/xAA8EAACAQMDAgUCBAQEBgIDAAABAhEAAyEEEjEFQQYTIlFhMnEjQoGRB1KhsRRiwfAzQ3KCktHh8RVzwv/EABUBAQEAAAAAAAAAAAAAAAAAAAAB/8QAFBEBAAAAAAAAAAAAAAAAAAAAAP/aAAwDAQACEQMRAD8A7jRRRQFFFFAUUUUBRRRQFRtVrrdv/iXESeNzAE/YHmoHiHrIsKFXN24dqDsPdj8D+vFc76p1ADWpp7TeYVDvddwHJKCdnOD6lkx7xmYC53fEFwFiVRUglCd2Qozu+AcE8SwE1H1XWb+wOpUSJjbBA4yrerJB4x8xkULrGs3ltvmeayg20Jb3CW8HBzLfO6K3W7rvcSzdZS55Zd21QgIeDJJ+mdx4AQxmKC86Tr991J2Lj4+o9wo3kT25KzHq7jwPFN8Mw8hTtifWQQYJZZ2wzLieB6hzkiudC6rbuXidrHKpZCxtt2xgDnBKgsY4BHcVH8V65lveXaBhhJIMEQMwM7jEZ9O0e26irzpfF9pm2MNrYkAhiCQDBRSW75gGIMxVht3ARIr5/bVW7RQ3LeSPUSM84CAkmJkwxBPPBq9+DPEyFggL7Zg7lgDGIhiq8fSP3nkjpFFeVNeqAooooCiiigKKKKAooooCiiigKKKKAooooCiiigKS+K+tjSad7gAZ4IRT3bgT8SRNOSa5Z1HqC6rVbrxBRBcKKDAhZKme+EBM/wAxHAFBA0/n3dK96+zG5eiO52Eqdo75DAkAwJxxTTpnS1s3BeCy95XlsEj1fRu4GAPvHJiomrV7l21bsqxS0wVSMh1UopUsIkQMg+w5kV4teJQt1UKjMi3zuhre71f5juUQByDmqqH4m011tqBArO5Ken1gG3bUZOVDXAFj3QxjFZ0/Tbou2pgFyNgVQVdAIZCpMjAHcYJBg8Per9SXcboUXCpABAEhBtZcniLgbH296XdR68tu013cm62PSACFDDc/fht3pAiZERg0DRrC6S2WQeZeaCWklQdttQF7/wDLEe+2e5mJreuXLSxyyB8xwR6cCOfUDj9gAaSaZ9TrN9xZ3KVws+1xSCCYMhjjvj2mmS9EvaZGdQbjNJIG+QYYh5nLCTnn6fagXa24q287CSQzGIZjJ5IjbmYUQME49IGzSWgSGFzbdOcDa4PJOCSq/JGZ7DNY1HTnu/SEW2BgwDlhJW2AcFZjkZfPcVE0mmuWXgBQDEDzCqrJwTJMmIIwxI9Xeg6h0DqZJgsGUheCDtbiB3gjPfv9qsgNck6Q6NtK3/Uh+olWgAwVaCTtMYORIXiRXUOn3ywIbkYn3/TtURMooooCiiigKKKKAooooCiiigKKKKAooooCiiigh9X1nk2mf2H3/p394+K5R0bTl9RqFWRA2KsjG2SBB/K3vHf5rpfisxpnOcQcc4M1VPBGmm/ebaNqQsjJZgzFTwDgGJzO0EUD7onSPJtkDLEkn4Jkx/X+vtiqh4v8NeuYcnzCUg49W1gQcwQ28wedoHcV1JVAoKD2oOL3rVwskqjN+JbVTO1A4U2zxO4MCD2hvYE036Z4LuXbQN1Y3/WAcmS5+wjcV7yrSO1dOXTqDIAn7V62CgV9J6OmntKltQCBkxye5/8Aqs39ACrKQIYHmSP1BprWpyD+lBTLmnKvtKgrtA9KhySC2GECIHAPzyRNIuraViCC6AAki27FAx7tuQQGGeCDJEEH0i49W6evqgCWzmRPBIkcSAf2HMZUdStEkoGZJB43GDMfUJ9UwQQMSMHtVVTQWASLkAndtgAKVJEQrA+rEz9QM4Mya6D0rVKCgUmPp5yW5GO4g475HzVFS4tl/SBtchVwQDwJGPLYsYwyDn3qx9F1G7AYC5aI3L88AgHJU7u8GfaaC+Cs1q01zcobsQCP1zW2ogooooCiiigKKKKAooooCiiigKKKKAooooEHjkkaO4VEkFWzx6WBP7AT+lQPANmLJf8AnaQIPAmDJ9wQft78088R6I3tNdtjlkIH3jA+x4/Wk/hZj/g9PtM/hKJ/pM0FoFeqgaK+eI95z3n5qcKDNFYJrWb4470HoitCtJNb2bEml1zUbSSePt/rxQQupaPe8yVIHwVM87gcECPgx+lK+rlmU7mEeoFSAcHkgEGc/BH34pv1S07BXQxHM49OP2gwRP61Stb1tLl2ICFSAQZVmaCQomInnBEQGMDcCFc8QPaZiy2la2SFLtuPqngvJK4kGInbEYJph0C963K5dU/Didx9UgwZnyyp/Rl+Ki39N5iuqepHngEEHcuWJ9IaYIIEekbYO0VN6bcSxqWlphnhJBK7hb3Ge4BzE+5zxVV17TtKg+4HFbaj6ADy1gyNog+4jBxUiogooooCiiigKKKKAooooCiiigKKKKAooooI/ULm207DlVYj9ATVR0HTdUllQdQqqoAQW1A2qAOS0yYmc9x7ZulwSM8VVX0RNkOzkxbGxDENAmYgiSPYSP6AFd7xRctOAzWriyfpYBxE9pg/HHBNW/pOvW7YW4hlSJ/9g+xmqD04XNY72L1trSC0Sz/UGJIFvbjEqCSB/Qiac/w4sutm+rKUG/CGTtO0BoJA9JIxj570Gzrvi9bT7Utu5yDJCqpEckyeDPGZ5rKdddjBezZJ/L6rj9/5cAbc8g/bmlXiLogN03TuEpnaJLbZbjGP15b7VtsaSzp7H+IsjzWAYszlmb0ySIlV+oETAgAkzBoLXo1DICLrXMc/SD+gAx/vvUfVaoFSO449wf8AX9KR+Fur3dTY865ZFoKSDsckxz3yRgdwccEYp42mLIA0MSOYAaPkH7/HzQbLN03bJE7WGJSJHcFZxxxP61zLqXT3DOttvUA24vPqLEgMD7tIJiAIweZvvQNTLXkJwpIBzxyJ/f8AcH7Cr6UFvOVsMQWMewOTMwQQwz8ScgwCXoHSdRd8y5YU7S6uAxC21x6lZolQULQFGA4BEVNHSr4upavLtuX7bAFTvt8BRDbQSYMmQI29xmmnWGK+VpbH4VnaXj8zsrAncc4GJOeZ7CHvS7ENpRciUa4FJgflYCO3DEVVWu2sAD2Fe6wKzUQUUUUBRXndmK9UBRRRQFFFFAUUUUBRRRQFFFFBg1A6aRcsp7FQT+uSKnmq50nXrbutbJAzAA4BX0+2Mg/tQOLunjiAPjkfb9ajdAtkWdxMl2LfEHCx8bQKldR1AS2xnhWP7Ca8aY7LSA4hROPt2HzQedVoVuKVYc8fH2+axp+nJA3KpwB9I7fHtWdHqw0/cxnJHO6PbP8AapytNBofSqQBAgZiMftxS/qsDueIxM57z/f4n4plqbsDHJ4qu6uboIBmNxPwQRjnOMRMc0EPpo8pnLgCYVSTA28n0+4kCTJ7/dG2nS0mpZWLMJYkbnaCSxBWAqkkZ3ewkEDLLq+uFv0mdyqrnaGkgsy5IxA2gmeSV+IT60FGUqwXeAFUA/ikGCxUTk5ILbcEnBmqrGvtXTfBJ3bJEA/RudBsXnJJDEGW9McKJdeLrgt2GDmPLtGCZy/9oLCDI/NTa3oUsg37ijfIIMAOxMc4xkSfbPAma/4o1KOiKTu33rYbHEsABB4G7Zg8wJkCgc+COrMzPYdixVEuKWMkK8+knnBHHYEdoFW+uZ2tcuk1K6kCVuFLDATnzCCrL9mgH4YcQY6WDURmiiigKKKKAooooCiiigKKKKAooooCiiig0au7tA9yYH3NcuGsuWL13f6il15LE+oM0Dk8Yx8A/TXTWJf/AKRx7n/0P6/auXdaS5eu37lqGDM67sAKqFlJjM8EiOTJ96Kdda8SWwum3llT/EBWkCP5UJMEBdxBnAhTTrrut072YuXkFsHc0x+XjJ4+cfFVXw14aB3PrTvXzGS2jfSZYqYETE9/ZScDhjqfCNsG7skLtlV3McgltuSY4A3GeRAkVRHXxlpHRGtvtZLyoJBDR6d0KclCCRx/Yxdena5Lq77bhlBIMEdsGfmf7VzHQeDHHqAAfY5hjkQdqgHgLAf/AMz8Uv0ep1OiunyyvqElD/woUkCTAJaJzj8oiFyHZdYAwiSD/v5pa1vEc5ET9v8AcfcVXNF4vDKYXIPAO5tpJAIGDMxg9iT2MbtZ1MMrEMO/BzxcMfIhARgznHagh+IigMPOIyG2sJMggnBbAx8rzNVzoOsuJqASn0jAdgslTJJ/lUElQVEDy/jB1XUvbvTcYAsCiHYCIlgMZP5SDJmCvzVq8Aadbts3XX3Qbsg4E9hEQBAxM/EA30V99Q+66Bb28Wgd0H/M4EEx2GMxJmo3X9MLgUbQQIg4gc7v2OyOMn7046hYEgpAY5jgEjue0xMT8UlN8s23cSQWXkBSwwYxIgmJPZR7k0CDUsr6jT6QruC/i3QR2AItiPuSx7iF7VefB93dpllixVnXP1AK7BVbuCFgQc+9UPwtZU39RfbNzzridwFMmBz7R88VdfB9n03rhYHzbs7QZ2hUS2Af8xCBj8tQWKiiiogooooCiiigKKKKAooooCiisFqDNa77AAz9v3xVY6741tWSUsg37g5CmEWOdzZk/Cgn7Us8KeINVq7t83DaNm0yqNgIG47pAk7jAIyYnGBQXRR6QDjGf2/3mqX4Q06WvOBO51uuXzJQ+YzLbECJPqcgHuCfqp917qLW7DbMOYUE4UTgEnsP6x+9K/D3SkS0LQbdPqZyu0sWkDByAFIAHABEe5Kj9U0d3W3wLVw27VpiWcAzuAYLtP5gZM/avGn8O3bbbX6ncuMRAW5s7SMAQTyOZ4q1dKtrbtgKCRJg92zz/wDHtW1dHb9XpxiSeTHv9sZoii+IOn6nTouoe81wI1veu7lQ0kcCV+BHFT+s9LW4pdV39zghmAhfTEbXMSIySVOMVZ+rIjL5bEAN2iTggyBULUgWQoBMN6AR9QEY/b+8foVQX8Lt5qxAVxLGApDwSCu30qCxRiBySTmWo1up3KRbLGPM3MDIBUfUB2gFJn+YcU+1HUvLQszgEAlmMwCAdrbT+U5J7jEgTlLqdQEusohTeGByQApncQIzuyRJweYFUKNLoW1LrZWWPmK09gQpT59MSTj27kV2PpmlS1aREACqoA/uf1JpL4Z6OunRCT6toxEQWy0AYkknMSQOYGHOq1aW13XG25j7n2A7kxwKiFfVLTXbwtgjaB6u8gESI7ZAH2kdzUfqNuLruCxZYA9piWMfoufnv2n2bLAu8gXLn6hAIHHeAB9z98L2abrqWYbBIaTtYxJYjj+WBn6R3g0EPpaeXvlYDXNwBH/Qn7kAn4mK8eC+qA67VWgQJC3CsjDcEjMmV2/+Nb9ZqD645jaJJOYOM/8AUpPtK+9cZ6fryhfy7jXLgcsbyEKXZZO4PyQRPwZnINVX00DWa5/4e/ibp7oVbjZhZZRMT/Pb+pPfAI+RV50mrS6oe2wdTwVMj+lRG+iiigKKKKAooooCiiqN42/iFZ0n4dr8S+ZAAI2LGCWPwe37kUFo6x1i1pkL3GA9hIlj7D/3wK5p4o8XXrm0CURw21MgMo/MXHraZgbF2n3YVU9X1S5eus95y1w7NpIUKoYlW7SCpVYiOSZgxUDq/UWtggDfvIMsWDnhpO0gESPbtVVK6p1ABYBYD8oXkjG3cBIUfE5mMVcP4NdSLPqLBUgMfNVuV7KymcyfSw/XgYrmnTizqdxH1YwFzgDtwB8Y7ZNX7+GmuFjUbmMI48smPSJhp3e++Bn+eexoOoarp+5XzOB/SM/GRzSnpepKq7NMyQCASTBKzPeSDGMR7basCXfqyMGCAeDJOfbBX96qNjTXG8z1EhVYWwuNzpMT7ljtMz7+9A1s9SXy4mAACMiBADQYiYEHHM/cDVb8SBrnlqwL4J52qCAeZ5KwYE8/eK51LTXApRgdzOEciOWF0x27G3mJkCtdnTeXenDF76gzM7WF4H830DeAD7jgTFA0N24+pLXCFIUBe8HcpWJ9snvweOK8X+tefqDa2RtMAT6iQxRhPGGgg4kQZFRDcYXCXbdvLJPAUIsTHuS9w/cA44rGgvjcXC/RdJjuA5a7ub5ABn3ge+AhdTS6mBuYELAIwNzfSSJITaeT2WZA4i9M0gu37do3FJwjFliUXzDuBGNwZBEkx5xGYzZbB2G8yKqA7VG4wjkliobBiV9IHu4FUnS31t37RZnt2/MUBmx6AWL+qcyQZOcsp96DqOtZ7LPcBJQD6QZxkwAZzJ/twBNLvDfU31ZGquIFgbLQJzuMBm29pOMmdq/JpZ4p8V2rts6TSXFv3bq7Ga0SyWlIIdmYSA8SFHzmBmnvQOmjT27aE7DkSfqUDEScSxBJPwfvUQy1epYMdsfUq5ExgjiQcEjv7+xIU6u61segjzru0bmGApJ2wvbM4M4UkngGVqLyJbDtMExbQD1MWn35eCckgCST71VPEPXip/xLoQodEABG5idw9GYH5zzEJOZiqK1/E7qDWwi23VFcsIGNxTbDEfYhefyz9uc6a6w+nLROfoUQTyDJJyPcloHNNPGXWX1VxWuRgkW1UehFPYk/UxIEn2UUu81X/DjYIzBAJJ7yBlcmBiRzmaK0XbimSpgzO/8A7T/eBAnE5Jpn0fxZqtIwe1cZSeSIz91+lueCB96R3lKvDTuBiODwRn5r3aYADeTtkyBE5K4zzQdu8MfxjR9q6tNsx+InGf5rZyPuCR8Cun9N6na1CB7NxbikTKmf37j9a+PLt3cMkf5QAOwgGB8/7NN/CfVtRory3LDOrMI2gj1AmSdpw3fmoj63ornXgj+Jiakra1SeRebCt/ybhxgMfpc87Tg9ia6LQFFFFBSP4gdW1G3yNKArGBcuNIA3cIndmIBJCyY9pFcXvXRbvlbg9auUKA+ssMCTEkgT8QYEcDtHiDXKbrsbii3bEYkkN+bggzAIIXMLBKiSOG9Y0+68zyBJ4FsqW+YjaF5KxOMn3qqm3lueZsUMkBZEMbkF2iYyDz/KeMmtl3TBUTcVWfVBZRJ99gyTmAWYnimDWd7oQWKslsxb/DQQzGN5y2TyveaW67VJa8lVW32lbe4k8YZuS3PH70Genp6VUqqK3rG0ABx9ILNBAWYxmd/uZqVqLgusQW/DGWIAIK+1tW9OwmfUe/AJzUC/1F7rB7/lqpyZJFzAAaTkmQCSDkn7wWHSryyxKt5ZaZIVRgCD3JIyfue55Dof8J9ab2l8r0xaHI3FiWZjLHjgDByRB45a3tIwN+yDtGDKo24qwSSOROCvHIHtXOvBPiL/APHNfO3fZdmKkGASggL7B9qj9x710nresW5b02osti6NxJ+nygpeWH8wkDB/MaDV1wgXgMt5bLcMTulcmT7BGUSfeMmKi6HpBZrThi6FrIJBJARVJJHuGcKD2gLSrreme7dWcC7cUXQJAW2JbJB5LAH3/C9qvXTnB2JgAKQcyJECB74Uj+1AlfQT6lyS5gmSRDMOc49Kx/3R3rxYWza80QSrQSIElSLj4BHa2cfC07S1G3PqPPudu4yP/P8ArVXvb0YrEvuHq3GBFu3wY+kEnMYkTMUC7WapvLDXSV2sVdJ/DJHpLTgspDOd2QY/KZFVOzbW6/lst8hQGRLUu/rVGJ2w0AABj+bdc+SKsviFbZD22ZlgZnaCdoXdByA35pyZDDuA6zUPbsNjWGzwjpbgGQMKM7oG0Z98e1Ax6c6Ios6e3c0wRgSWskagjj0acA3C30w7gKC35o21btP5dpDcuKdq7UtWyTcuEttC7iWO+87MqkzM4nk1Run9bFp1TS6Z3kyVdyLjk/mZoYbB/mIifnN4t+bdKvcNsLb9RVGJQwG9RdtvpXJgD6hMmgz143L0bBtEbSTn0sRvYxI2wI+0meJ5b488WpqrVu1pwfLB8xrjKAWxtQLElVzJ3R2rz4g8e3NYjWwotWWndsbcXScLO0bZjM4jGeKour14Z+Ayrjb+UAfT3MjvEZIoIt64swZK9sZ5MD9eZ55rel/apzDrhSP19jnJEEcGPaoV1IJA4+3E8frwD+layd0TyuPj9fn5+KDfdul4LZ+P985zNeUtE+qDEwTH2Mf/ABXqwjOYHAEk/Hv+1SNOhUC4BKbioxEzHHsfYmg9W7CopkBTIM4mBuGMcSQKi2Lh3bwdu07gTyTIiPczHNPLlr0ruUkkhpmAYHdDww4kiOCJ4pVeLL6wsLLAexbhpkySPfMHigd9K1pe2bbEk8xHpKjkMfv3+TXV/wCG/jYh00epadwixcYnJAk2mYmd0cTnEHlZ4dbPpkEDkFhJ4GSYyQSwHtJpp0q89ubswVCgWmXdJ3HaOcqJJB5knjuH1jRSHwZ1Q6jTI5PrHpcezCMT3wRmn1RHMvFDNpEvG/JViwDSA1wPJMGIRFA3uck7VXiJ5cq27jwoZjAJ34mFDsXb3CgkkY7L+WepfxNYG9bDtKKvmOP5UUiFP/7Lu0H4T71QOs6dFFwMHe/cW3v5AVnYXLoJEElbQROOC8+1URxq9/lj1XQDtUEFLW1WBTBycEYMxP61Dv2ybn1KCoUALGPgk5Ue5kfY8Vt0TklEuKY3ei2oK8sneFJGIk4kVC1V7ab24BQtwygAgZMA59RgDjmim90j/DhlYYf8iblWCchgNkxHAqJ1lJ0oZTcwwMsVjiIAmZwO1adDrFuJdtCW/MJlR/227fpPaZrN+wG0O7adwOT5ajk8bjk/pQVW/fuFmzOZIMGSJMnGeKvPh3xlGl8i9/w0jYI3FQx9YTuw7gTIIHY1TLJhST6jn6hK8R2hp7jt981m5qBAktt9mJBIXiCDwGmJ/f2DtljVXL5LADZtV5P0kuLasSZjABgZjOTzUzo2rYXLJaV3NcJDYkqdqj7EzHfmqb4K6+j2FskbRaBzuneFVm2sTEFmAGPkVY7+qVDud5Np0AxuYbgX27Rxu3EkgcW0oLLq9ainezwoLwwnOCG4E7tqg47OtV/qHXC72iCJRTuHpJLHaP0BAwcD1faqT1Xr3kE+Xd3QWQEH6wrAKZnMoFx8H4qq63qDXcFSogelSQJCqst8wCDEZOZoGfUOtkbWUhym4r2ABIjAgRJb4Ham1rx0igPc09y20gBrNwMN0tvYBxuWZGNxmDJkTVQ190SoZDB5CxuY42jaOAIXA/eakaxraSCSH78gpPK4MCeMZ+3NBb7/AI9VM2LLtdgkeaQEX7hfqMweT+2Kr3V/FWqvWyl287IZ3Ivot5MwY+rmI4gZkyaSXtU+3ePQs7RESdvt3/WortObhjJJJz7mAPmeOwoN3mlkiIQDLe/tIx8d+BXm4BC7cngAkcY4Ee/3rUzb2O0NsQekQPSpPf5M/vHtWLLQIgbuPVOB6YH274+eZqI1NdABjIEgzyQe/wAYgT9q36DTkgsT75icj4+0feR71jSIrXESQFLZcjIB9/8A1TVdMPMNpSQJAZgYAA+kk+4+o/CsfaqqLY0xeVCwgEuf5vzETIBIMQByT7U60tti7MDG30tvA2KGA2sWJjeR37Ce+R5toHIt2UYIn8o3neozcnkjkgTHt2qZ1PWIgbTrc82w6i4rgep32ruRTGcgGT2Md4oM6i/atXdwKutsFZKkh2JMETmJmJ5iTggUsbSXNY5dVliQqIPpAbd6mPcyphRjAitdrSvdO0IbrmIVJKg8AYmTnI4AH5al9Mu3dPdE4e1cWbaQF3KRG9zMncBwfzzJoFep6c1k/SBua2ckloIB/QHcCc9hnGd+hYrd3nO0hTPBiSCIAmYiR7t+ln6ratuGSJAuDaYkpJ2rnkfk78KfaluvWylxCTutuAzhGI2rw3pAlYLg5MemO5oOlfwc6kTc1Vk5AIYHdnHp+mPbbmffArqlca/hjo9uvUoyt+C6uw9O4AiDtmJk575rstRHM/4oKqXA5ttlAWYEy4tktGJgKCRMc3ViTFcrXWtvdzuNx5LkNgbyGaDJ5ESM45jE9g/ifaN5UtqgaFLQ4lHMjapAyygiSJgkoMk45VqdD5a2nbzO5uOyi2hY7nZVkfSFSMKcz8UVA6hcazcO0AMsSRmWySWJMzuP+mIqBr2bUXYP1OyjaOFmJmODMEiZ94rZ5lxgxXcUmSVhRJ2jarfVmRxEicc1nw8ANVbMEKCfVuIEZzPIEYPfFUY6c/lakqGZJlWk7CcTlo9IwPnPamGvSNM6gA7TMjzGj3zAUf7/AEX9WuCzqWddrFWktuLTuwNpIjgkyf2qR13Xk2wJMEcliZmThVAB570CFNI3pYwJiARHtBH8w/p+1bl0g3kuScZ+kTPYxPYcc8VtuBlMXsmFKyd0BuPcKIjHJxXnRgsCZCifq5yOAo98fu1BK6bbNu4GTzN6jBUDM8Lt4giecz81v1HW711gAxzAEE7hsEbl+0/bHsBWlbgIAAII3AL+YmMM7d+8gfbvUG++31gCRIkDgmRtMiJicgnv+gehoLm0OYALFd4iTt/LAyeYgCcfFSTZAMliokEAGDMYM+/yMCRzW8WdR/hrDNC2/MbYMTMEMT3iByT+leSjGAkbozjC7Z3d+BmeSfnEhBvWQjSTBIPuSMH0j7zz8/rXpCGG5sDuZJnn0/rn5n+kTVMzGWkovEnLHMfMmptjTz67u4A7iAAdn6e5kgZ96DRqtTJkjb2VeYUkwoj3PPvUPXIyEqwO+Mj2OJEdyIzTBbcQfzCNogAjAJY895j3FQb1nMDjbieYz/7/APuKiIKjIEkKcfH3+1Zu3JOPtP8AN8/etj2W2rAJLDA/396k9I6b5tzbO0ZIJwDtG4j7x/egZ6S2tqwyOp85yCAe6kSsHsJBJ74qV5XlWzu+v1BmH1Bch2J92lh9p9qjDVtqLjXWBBiBEGJEAROJHb4+9NdLqhbcXXRriB9swIe8TkfYD0jgSPiqr0FuaNVVNw1TIReVQdo07KCGkYLgmMZnfyCKhnpbuQLbxaRvQpEGDJnAGDkgEzDZgVNTTMbjIxDbdpuXJPYAmwpOCigD49K/reOj9AJt77gCg5SZMmUmYEqCHJnkwe1An6J086dGCsF3BQWxuIBMgdohhxgFTGZqFpOmpqL9ksdvn3XsoqiWhRsZgcbcjcp7wZ4FXe50k2wb7uHfeEIXCf8ADW4oGJg9++aV+FtC1yz0S4DnzrrOxIEnaSPuTtkY7CYNBN19hbdjUyoAZhaWQACZUBjGJMCPktxJqj6XpId+oAiPLs6pVEY/Ca0IkYkBe3+tdG8RWA9lQSqqNZYYlsDaCr//AMxmkR6votNZ17bi9x21exwDsbz2DeXbJgkDbbkkASTBMUGv+Eu5+oFlICraDOpJ3EXVU4AEYc5+0ciu2xVc8CdP09vSWTZVCfLWbijLEqrNDHJEnjgEEdqskVEU7+InTbX+Gu3rjukAH0y0thUG0MpK5PpDAHcSa5V/htynzWCFlwrEPeOMFt0C3b7ZZMDhq7Z4k6Pb1QRbltrm3cVhgFViIDEEwSORKtB7VyrqPRhprz2fQiI3pABZmLSVAtkltTqCPzNCL7YIoKjotGd0jbb2GWaNyrAP0rjc0HmBwpmo66Q29Ta9LC2xyzqBIO5ZzK9z7xxOKvOn1SxcY2me4rRcF4lLdskCPPYgF3PItgAD2NVPxbq77vvYp6DkqhVgFMwBHpXad0BRHfJzVJ/FQhlY7vWok+rlQVIEwOZ7fArVprVzyyQZWPqwAgA4k5gEqDEjEcxTzxB0vdbkD1q5YA4crcAYGJLQWJGTj96q6XGuNtEgd+RbHHbgKpM59hzig1l3YFwAI9IMQBGMDux7sROP2YaUG1bLhMwFDMPonhUE5ZgDmMSeDWlNIdwMPtk7S3pkiDniY3CT2rZqdbtM5YoIUNG1OCYXGcST/fFB6AhGXjzAAWI9W2ZCqOZJAEcwf3k6jRqEAyNnrHBHzuHBbjA/mI4pdo9RtIcGXbhzzPuh+D3wBGDIqXqbyzH5SSpjPpxn/rIV8/BPbAR72jP+HsXHvE+YWhDPoAJG6JJM/A71FKlcsZiJCmCxMNE9zxPtA5gVL0sbLJS2y3PV62UkH6gIY4MD2EenMwazpioQs3qCsdp/ngwApM4kjOcnIoNWntNcuAmLjMQuZ5MAKACIxiewHxUzqup9cEsqKu0AhY2jmCPduOeBzWrRoSHuEhiDsEzAJViSp7FVBIJ94qM9o3CuwGXyiSSdo+meTES3tg0HouGnBHc+2M7f9SfkVuOhBIDj1QrXDwLanIVvmI7fHxTDT6RbTEuwdbaB2CkMzHOxD8s+07c+kr71H6rbubAhJa9ei7dUZKyR5aEkkljyVkATFAra4qKzqNu6VTJkKcM5+Tx8Saa9atLpdMtggM12GRwcqB9X/lMc/wClY0WlV73mrb8yxYQBgATKf8MuojJB3PHtSy5dDXtqnfbQhbRY9gZQT7c0Dnouh4tSAXaGY/kmCzsM/SrBRP5rg9qYX223v8EPxbdnettiOGK53kHaWtZhgBJWYGQfWgS15N+4XK3gVS0swzIdxLbY9au/mAjiQkQamfwysJcN29eKhbWHkgGbg2g555CgE+ogDvkLH4H8PLu8osPMWSQfqCOqhSFJzDBs99oj3DDpXVfM6dqWfmxeKK0QWUDYhKgwMf2X2moaajyvELwfS1jBP5t0tg983cfoM4mF0MFOk664xFtGuLtZj3kAyY5BAJ74oLB0UNqenL5ZLuLtsjMbgqqvJ+O59u81Vui+PrVnR+Rdsm7dtP6YJVF2kqDuBZp5wPds1WrfU7409yzbuPasMBIPpuMIwnmchTM7RkznmK16a1YRmAQyzKqhRICyFbO4AiSRA596Bj1Hq2o1ShrhKqxAAJwY+krbH5oMyST+9P8AwN0GxcLs9s3rnoCG5ki4dxuMqn07QpAzxsMe61jXt59wmwxZLUsCYXaLZwNn5IHIHFdL8M9NaxZA3S7qFOAfXeOAW/mC7zA4DiaC9+HFiyIAA7RxHAH6Abf+2mtadNa2qFHYAftW6ojBqvWrwDkW1RN0khEhjJ+oyNxnmdoGfq71YTSnXabMhYnjarPPckrhAflp/wBKCpavTrdn0ABWfaAoJDGd1xs7S8mcs0buxD1RuqeG7hUho8o+ncbgAJdsS5HKj8S6ZEmEExjoWr6c4cLtC7iAm+DJksq7V9AVfWzd/S/8wqJ1q/ttxbbOCrsQfSMzJBALgFyY4NsH6qqqLcYtYt42BrZtMcInmJuPGXJw5kwCYHeq9oOmC6xjbuJEoRCd9xJJz6iDAyczxVj1tiGddrubwF3T9lLL8mSFYrIkiRM1C6MCNVZubhaR2VpC7yAeZnuc++SKCu9ae+dXca/l/UxBXbE4ChOzbWt47SBOKZp4ZS+bcmPQJRPqJLEsAxxJyJHEdzze/EXRhrmZbSBDB3uBEgbQqlj2UWwCACSVicxUTpHRy5AS0+1PSCwgs6/WzEj8K2o7H1EAe9BzvU9Ne2POuIAr5XaZgAM2xOT2y0AQJE8UsNt7bMHA3KCDkHsBAAPM7u/I+M9l1nSISbgUyCqkwXYsAHg9htJQ+73WkQDKXW+DUZwxRWNsnzLaE7TEkzdMBThhAHC99wNBz7SC5dWzbFs7AhOTtBWWLEscATMkkcfavflsunBIj6gMEEgKNxz2VCBnu5q4+G9JqFt7fIQ2kNxCJl2AuFtm4Kfw5CS2Btz3JHrqHTAdvq3hgsrBkk5Qz/m9V0qI5QTJoKXY0pFstyrNs9MgyQC8A42qEiRmSvNMLminUPJItiCAMnYsbbawJaLagRAEknPFXXQ9Bmyl0rD3Ht27anCoLjBWIEkmd6CSB9J9zUEW0tsrKPUwAaMknapGI/DVicRkieOaBRpLjOWLmCGe4/yVXcWYx6iEOwf5nNRrOhOruG+XZQ172jBlVJPwIUATJiKulzpy3VuEhF3JcHpMMo8sajaGGRi4B91PHFRvIU3FQkhV3MYzLWy21cxyUGPke9BWLesdbLXLYPEXFETtedvOTBPafqkRmq30+yoIBJG1SxMSAzCBHwAQPuTVx03SGtqrupBRVLCSczCCPuQCPaeDVa1Wla2xXbDFSzScjJ59oK/T/sBI65rd5sadIJsowJXgNy3vJwAfkT7U3FtbPSbxEEtd0YMmD6c/pme/GaVdL6U5a0dkG6zok8n0Dg4xlJY49RzINWvT9Gt3en+Vcc2iCjO4UPtMyina2WK7mgEwB2BBIbPG942OrK4ksbFoIFMOSCsbcRgo+ZgcmIqF1rqR1AWQrNbYC3aB327ZOW259bRyxz7QKZdbLXrjahl2F1jYxJ22kGBiNssN2I4B9jSC3qCwC27aoBb8xiuSdrlTHcBQcjJMg/cE+rdmS4wklTLQYACETB9pIiMY96z1ay9l76kyttEtjcSY3LbuHb7er7QGirHd6OlodRVidr6Z7tl2jME4WMAlwAfba33rb4i6f5e8sWP+K01t0hebygJ5ZWJA2nCnJAn7BD1vSX0mqRXYHzcsBhYLraEz9PoZRniJMGunfw/3Xkt7l2nTtcS4JB/FUbDP/btIJ9zFY6n4MOoa2TIjTtZcRP8AxSp3hiebcFvdie0mrh0npFuwCVVd7KguOFCm4UXaGaO8VEMAKzRRQFYis0UGu7aDAhhIIIIPcHkUn13hixdZmII3KVYCIMiJ454/8E9qeUUFY1XhjzBDFMQyeiQrAjaYJ4VFVR+p5qLofAFlZ3szjzA6fl2nlhOZDMSY+w7VcaKBKnRAibLTbB2kFo5PcyfVtJk52/JrxoeheXZFoPIH1Er9Xd5zPqPOfpEfNPaKCsnwuTcRzdJFsAKCvcepnOcszyxPfArXq/CO9Y804AiQYxtEsAw3fSCPmTVpFBoKv0rwl5COPM3llIG5B5ak99k54GDzArfb8NKNzbybmNtwgb19OyfYtkkGBHpEQtWKigR6PohSTuE7SAQpET3GcHLfq5rXqPDSMYmEkEKBERBENMggqP0LDvVgrAoKsPB1sKqyvpC/8sZO52uHnh922OAsgc42WfCaA2yxDeWqKAVgQvqIicbrm1vsgHzVmooK3Z8N4AuFbkAkSphrkyGbOQP5Z96R6j+Hxvajz7zKxm3CiYIQMSWx6iW2mMDBmZiugUCg53pP4d+ki6VYwwQhnUruCzlYwXN1o7/hjgU/0fhlUCrtt7Fd7m2MFifwwccIsfsKstFBStT4JLFfxIHp3ckmSXuvJ5d2CAThQs8gVFsfw+VbjMNqr6wm0tuCsCNp4B3EiT7IAOcX+g0FIteD7BSyl60Lj2gAmXARRCqIn1JulvVOcn2qxW+mjEDaAxJByT2mZmYA/Qmp6/V+n/utooBRWaKKAoooo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data:image/jpeg;base64,/9j/4AAQSkZJRgABAQAAAQABAAD/2wCEAAkGBxQSEhUUExQWFRUXGBsbGBgYGBobFhodGx8aGxwaGxkfICggHBsmHRwbJDEiJSkrLjIuGB8zODcsNygtLysBCgoKDAwNDgwMDysZFBk3KysrKysrKysrKysrLCwrKysrKysrKysrKysrKysrKysrKysrKysrKysrKysrKysrK//AABEIAOkA2QMBIgACEQEDEQH/xAAcAAACAgMBAQAAAAAAAAAAAAAABQQGAQMHAgj/xAA8EAACAQMDAgUCBAQEBgIDAAABAhEAAyEEEjEFQQYTIlFhMnEjQoGRB1KhsRRiwfAzQ3KCktHh8RVzwv/EABUBAQEAAAAAAAAAAAAAAAAAAAAB/8QAFBEBAAAAAAAAAAAAAAAAAAAAAP/aAAwDAQACEQMRAD8A7jRRRQFFFFAUUUUBRRRQFRtVrrdv/iXESeNzAE/YHmoHiHrIsKFXN24dqDsPdj8D+vFc76p1ADWpp7TeYVDvddwHJKCdnOD6lkx7xmYC53fEFwFiVRUglCd2Qozu+AcE8SwE1H1XWb+wOpUSJjbBA4yrerJB4x8xkULrGs3ltvmeayg20Jb3CW8HBzLfO6K3W7rvcSzdZS55Zd21QgIeDJJ+mdx4AQxmKC86Tr991J2Lj4+o9wo3kT25KzHq7jwPFN8Mw8hTtifWQQYJZZ2wzLieB6hzkiudC6rbuXidrHKpZCxtt2xgDnBKgsY4BHcVH8V65lveXaBhhJIMEQMwM7jEZ9O0e26irzpfF9pm2MNrYkAhiCQDBRSW75gGIMxVht3ARIr5/bVW7RQ3LeSPUSM84CAkmJkwxBPPBq9+DPEyFggL7Zg7lgDGIhiq8fSP3nkjpFFeVNeqAooooCiiigKKKKAooooCiiigKKKKAooooCiiigKS+K+tjSad7gAZ4IRT3bgT8SRNOSa5Z1HqC6rVbrxBRBcKKDAhZKme+EBM/wAxHAFBA0/n3dK96+zG5eiO52Eqdo75DAkAwJxxTTpnS1s3BeCy95XlsEj1fRu4GAPvHJiomrV7l21bsqxS0wVSMh1UopUsIkQMg+w5kV4teJQt1UKjMi3zuhre71f5juUQByDmqqH4m011tqBArO5Ken1gG3bUZOVDXAFj3QxjFZ0/Tbou2pgFyNgVQVdAIZCpMjAHcYJBg8Per9SXcboUXCpABAEhBtZcniLgbH296XdR68tu013cm62PSACFDDc/fht3pAiZERg0DRrC6S2WQeZeaCWklQdttQF7/wDLEe+2e5mJreuXLSxyyB8xwR6cCOfUDj9gAaSaZ9TrN9xZ3KVws+1xSCCYMhjjvj2mmS9EvaZGdQbjNJIG+QYYh5nLCTnn6fagXa24q287CSQzGIZjJ5IjbmYUQME49IGzSWgSGFzbdOcDa4PJOCSq/JGZ7DNY1HTnu/SEW2BgwDlhJW2AcFZjkZfPcVE0mmuWXgBQDEDzCqrJwTJMmIIwxI9Xeg6h0DqZJgsGUheCDtbiB3gjPfv9qsgNck6Q6NtK3/Uh+olWgAwVaCTtMYORIXiRXUOn3ywIbkYn3/TtURMooooCiiigKKKKAooooCiiigKKKKAooooCiiigh9X1nk2mf2H3/p394+K5R0bTl9RqFWRA2KsjG2SBB/K3vHf5rpfisxpnOcQcc4M1VPBGmm/ebaNqQsjJZgzFTwDgGJzO0EUD7onSPJtkDLEkn4Jkx/X+vtiqh4v8NeuYcnzCUg49W1gQcwQ28wedoHcV1JVAoKD2oOL3rVwskqjN+JbVTO1A4U2zxO4MCD2hvYE036Z4LuXbQN1Y3/WAcmS5+wjcV7yrSO1dOXTqDIAn7V62CgV9J6OmntKltQCBkxye5/8Aqs39ACrKQIYHmSP1BprWpyD+lBTLmnKvtKgrtA9KhySC2GECIHAPzyRNIuraViCC6AAki27FAx7tuQQGGeCDJEEH0i49W6evqgCWzmRPBIkcSAf2HMZUdStEkoGZJB43GDMfUJ9UwQQMSMHtVVTQWASLkAndtgAKVJEQrA+rEz9QM4Mya6D0rVKCgUmPp5yW5GO4g475HzVFS4tl/SBtchVwQDwJGPLYsYwyDn3qx9F1G7AYC5aI3L88AgHJU7u8GfaaC+Cs1q01zcobsQCP1zW2ogooooCiiigKKKKAooooCiiigKKKKAooooEHjkkaO4VEkFWzx6WBP7AT+lQPANmLJf8AnaQIPAmDJ9wQft78088R6I3tNdtjlkIH3jA+x4/Wk/hZj/g9PtM/hKJ/pM0FoFeqgaK+eI95z3n5qcKDNFYJrWb4470HoitCtJNb2bEml1zUbSSePt/rxQQupaPe8yVIHwVM87gcECPgx+lK+rlmU7mEeoFSAcHkgEGc/BH34pv1S07BXQxHM49OP2gwRP61Stb1tLl2ICFSAQZVmaCQomInnBEQGMDcCFc8QPaZiy2la2SFLtuPqngvJK4kGInbEYJph0C963K5dU/Didx9UgwZnyyp/Rl+Ki39N5iuqepHngEEHcuWJ9IaYIIEekbYO0VN6bcSxqWlphnhJBK7hb3Ge4BzE+5zxVV17TtKg+4HFbaj6ADy1gyNog+4jBxUiogooooCiiigKKKKAooooCiiigKKKKAooooI/ULm207DlVYj9ATVR0HTdUllQdQqqoAQW1A2qAOS0yYmc9x7ZulwSM8VVX0RNkOzkxbGxDENAmYgiSPYSP6AFd7xRctOAzWriyfpYBxE9pg/HHBNW/pOvW7YW4hlSJ/9g+xmqD04XNY72L1trSC0Sz/UGJIFvbjEqCSB/Qiac/w4sutm+rKUG/CGTtO0BoJA9JIxj570Gzrvi9bT7Utu5yDJCqpEckyeDPGZ5rKdddjBezZJ/L6rj9/5cAbc8g/bmlXiLogN03TuEpnaJLbZbjGP15b7VtsaSzp7H+IsjzWAYszlmb0ySIlV+oETAgAkzBoLXo1DICLrXMc/SD+gAx/vvUfVaoFSO449wf8AX9KR+Fur3dTY865ZFoKSDsckxz3yRgdwccEYp42mLIA0MSOYAaPkH7/HzQbLN03bJE7WGJSJHcFZxxxP61zLqXT3DOttvUA24vPqLEgMD7tIJiAIweZvvQNTLXkJwpIBzxyJ/f8AcH7Cr6UFvOVsMQWMewOTMwQQwz8ScgwCXoHSdRd8y5YU7S6uAxC21x6lZolQULQFGA4BEVNHSr4upavLtuX7bAFTvt8BRDbQSYMmQI29xmmnWGK+VpbH4VnaXj8zsrAncc4GJOeZ7CHvS7ENpRciUa4FJgflYCO3DEVVWu2sAD2Fe6wKzUQUUUUBRXndmK9UBRRRQFFFFAUUUUBRRRQFFFFBg1A6aRcsp7FQT+uSKnmq50nXrbutbJAzAA4BX0+2Mg/tQOLunjiAPjkfb9ajdAtkWdxMl2LfEHCx8bQKldR1AS2xnhWP7Ca8aY7LSA4hROPt2HzQedVoVuKVYc8fH2+axp+nJA3KpwB9I7fHtWdHqw0/cxnJHO6PbP8AapytNBofSqQBAgZiMftxS/qsDueIxM57z/f4n4plqbsDHJ4qu6uboIBmNxPwQRjnOMRMc0EPpo8pnLgCYVSTA28n0+4kCTJ7/dG2nS0mpZWLMJYkbnaCSxBWAqkkZ3ewkEDLLq+uFv0mdyqrnaGkgsy5IxA2gmeSV+IT60FGUqwXeAFUA/ikGCxUTk5ILbcEnBmqrGvtXTfBJ3bJEA/RudBsXnJJDEGW9McKJdeLrgt2GDmPLtGCZy/9oLCDI/NTa3oUsg37ijfIIMAOxMc4xkSfbPAma/4o1KOiKTu33rYbHEsABB4G7Zg8wJkCgc+COrMzPYdixVEuKWMkK8+knnBHHYEdoFW+uZ2tcuk1K6kCVuFLDATnzCCrL9mgH4YcQY6WDURmiiigKKKKAooooCiiigKKKKAooooCiiig0au7tA9yYH3NcuGsuWL13f6il15LE+oM0Dk8Yx8A/TXTWJf/AKRx7n/0P6/auXdaS5eu37lqGDM67sAKqFlJjM8EiOTJ96Kdda8SWwum3llT/EBWkCP5UJMEBdxBnAhTTrrut072YuXkFsHc0x+XjJ4+cfFVXw14aB3PrTvXzGS2jfSZYqYETE9/ZScDhjqfCNsG7skLtlV3McgltuSY4A3GeRAkVRHXxlpHRGtvtZLyoJBDR6d0KclCCRx/Yxdena5Lq77bhlBIMEdsGfmf7VzHQeDHHqAAfY5hjkQdqgHgLAf/AMz8Uv0ep1OiunyyvqElD/woUkCTAJaJzj8oiFyHZdYAwiSD/v5pa1vEc5ET9v8AcfcVXNF4vDKYXIPAO5tpJAIGDMxg9iT2MbtZ1MMrEMO/BzxcMfIhARgznHagh+IigMPOIyG2sJMggnBbAx8rzNVzoOsuJqASn0jAdgslTJJ/lUElQVEDy/jB1XUvbvTcYAsCiHYCIlgMZP5SDJmCvzVq8Aadbts3XX3Qbsg4E9hEQBAxM/EA30V99Q+66Bb28Wgd0H/M4EEx2GMxJmo3X9MLgUbQQIg4gc7v2OyOMn7046hYEgpAY5jgEjue0xMT8UlN8s23cSQWXkBSwwYxIgmJPZR7k0CDUsr6jT6QruC/i3QR2AItiPuSx7iF7VefB93dpllixVnXP1AK7BVbuCFgQc+9UPwtZU39RfbNzzridwFMmBz7R88VdfB9n03rhYHzbs7QZ2hUS2Af8xCBj8tQWKiiiogooooCiiigKKKKAooooCiisFqDNa77AAz9v3xVY6741tWSUsg37g5CmEWOdzZk/Cgn7Us8KeINVq7t83DaNm0yqNgIG47pAk7jAIyYnGBQXRR6QDjGf2/3mqX4Q06WvOBO51uuXzJQ+YzLbECJPqcgHuCfqp917qLW7DbMOYUE4UTgEnsP6x+9K/D3SkS0LQbdPqZyu0sWkDByAFIAHABEe5Kj9U0d3W3wLVw27VpiWcAzuAYLtP5gZM/avGn8O3bbbX6ncuMRAW5s7SMAQTyOZ4q1dKtrbtgKCRJg92zz/wDHtW1dHb9XpxiSeTHv9sZoii+IOn6nTouoe81wI1veu7lQ0kcCV+BHFT+s9LW4pdV39zghmAhfTEbXMSIySVOMVZ+rIjL5bEAN2iTggyBULUgWQoBMN6AR9QEY/b+8foVQX8Lt5qxAVxLGApDwSCu30qCxRiBySTmWo1up3KRbLGPM3MDIBUfUB2gFJn+YcU+1HUvLQszgEAlmMwCAdrbT+U5J7jEgTlLqdQEusohTeGByQApncQIzuyRJweYFUKNLoW1LrZWWPmK09gQpT59MSTj27kV2PpmlS1aREACqoA/uf1JpL4Z6OunRCT6toxEQWy0AYkknMSQOYGHOq1aW13XG25j7n2A7kxwKiFfVLTXbwtgjaB6u8gESI7ZAH2kdzUfqNuLruCxZYA9piWMfoufnv2n2bLAu8gXLn6hAIHHeAB9z98L2abrqWYbBIaTtYxJYjj+WBn6R3g0EPpaeXvlYDXNwBH/Qn7kAn4mK8eC+qA67VWgQJC3CsjDcEjMmV2/+Nb9ZqD645jaJJOYOM/8AUpPtK+9cZ6fryhfy7jXLgcsbyEKXZZO4PyQRPwZnINVX00DWa5/4e/ibp7oVbjZhZZRMT/Pb+pPfAI+RV50mrS6oe2wdTwVMj+lRG+iiigKKKKAooooCiiqN42/iFZ0n4dr8S+ZAAI2LGCWPwe37kUFo6x1i1pkL3GA9hIlj7D/3wK5p4o8XXrm0CURw21MgMo/MXHraZgbF2n3YVU9X1S5eus95y1w7NpIUKoYlW7SCpVYiOSZgxUDq/UWtggDfvIMsWDnhpO0gESPbtVVK6p1ABYBYD8oXkjG3cBIUfE5mMVcP4NdSLPqLBUgMfNVuV7KymcyfSw/XgYrmnTizqdxH1YwFzgDtwB8Y7ZNX7+GmuFjUbmMI48smPSJhp3e++Bn+eexoOoarp+5XzOB/SM/GRzSnpepKq7NMyQCASTBKzPeSDGMR7basCXfqyMGCAeDJOfbBX96qNjTXG8z1EhVYWwuNzpMT7ljtMz7+9A1s9SXy4mAACMiBADQYiYEHHM/cDVb8SBrnlqwL4J52qCAeZ5KwYE8/eK51LTXApRgdzOEciOWF0x27G3mJkCtdnTeXenDF76gzM7WF4H830DeAD7jgTFA0N24+pLXCFIUBe8HcpWJ9snvweOK8X+tefqDa2RtMAT6iQxRhPGGgg4kQZFRDcYXCXbdvLJPAUIsTHuS9w/cA44rGgvjcXC/RdJjuA5a7ub5ABn3ge+AhdTS6mBuYELAIwNzfSSJITaeT2WZA4i9M0gu37do3FJwjFliUXzDuBGNwZBEkx5xGYzZbB2G8yKqA7VG4wjkliobBiV9IHu4FUnS31t37RZnt2/MUBmx6AWL+qcyQZOcsp96DqOtZ7LPcBJQD6QZxkwAZzJ/twBNLvDfU31ZGquIFgbLQJzuMBm29pOMmdq/JpZ4p8V2rts6TSXFv3bq7Ga0SyWlIIdmYSA8SFHzmBmnvQOmjT27aE7DkSfqUDEScSxBJPwfvUQy1epYMdsfUq5ExgjiQcEjv7+xIU6u61segjzru0bmGApJ2wvbM4M4UkngGVqLyJbDtMExbQD1MWn35eCckgCST71VPEPXip/xLoQodEABG5idw9GYH5zzEJOZiqK1/E7qDWwi23VFcsIGNxTbDEfYhefyz9uc6a6w+nLROfoUQTyDJJyPcloHNNPGXWX1VxWuRgkW1UehFPYk/UxIEn2UUu81X/DjYIzBAJJ7yBlcmBiRzmaK0XbimSpgzO/8A7T/eBAnE5Jpn0fxZqtIwe1cZSeSIz91+lueCB96R3lKvDTuBiODwRn5r3aYADeTtkyBE5K4zzQdu8MfxjR9q6tNsx+InGf5rZyPuCR8Cun9N6na1CB7NxbikTKmf37j9a+PLt3cMkf5QAOwgGB8/7NN/CfVtRory3LDOrMI2gj1AmSdpw3fmoj63ornXgj+Jiakra1SeRebCt/ybhxgMfpc87Tg9ia6LQFFFFBSP4gdW1G3yNKArGBcuNIA3cIndmIBJCyY9pFcXvXRbvlbg9auUKA+ssMCTEkgT8QYEcDtHiDXKbrsbii3bEYkkN+bggzAIIXMLBKiSOG9Y0+68zyBJ4FsqW+YjaF5KxOMn3qqm3lueZsUMkBZEMbkF2iYyDz/KeMmtl3TBUTcVWfVBZRJ99gyTmAWYnimDWd7oQWKslsxb/DQQzGN5y2TyveaW67VJa8lVW32lbe4k8YZuS3PH70Genp6VUqqK3rG0ABx9ILNBAWYxmd/uZqVqLgusQW/DGWIAIK+1tW9OwmfUe/AJzUC/1F7rB7/lqpyZJFzAAaTkmQCSDkn7wWHSryyxKt5ZaZIVRgCD3JIyfue55Dof8J9ab2l8r0xaHI3FiWZjLHjgDByRB45a3tIwN+yDtGDKo24qwSSOROCvHIHtXOvBPiL/APHNfO3fZdmKkGASggL7B9qj9x710nresW5b02osti6NxJ+nygpeWH8wkDB/MaDV1wgXgMt5bLcMTulcmT7BGUSfeMmKi6HpBZrThi6FrIJBJARVJJHuGcKD2gLSrreme7dWcC7cUXQJAW2JbJB5LAH3/C9qvXTnB2JgAKQcyJECB74Uj+1AlfQT6lyS5gmSRDMOc49Kx/3R3rxYWza80QSrQSIElSLj4BHa2cfC07S1G3PqPPudu4yP/P8ArVXvb0YrEvuHq3GBFu3wY+kEnMYkTMUC7WapvLDXSV2sVdJ/DJHpLTgspDOd2QY/KZFVOzbW6/lst8hQGRLUu/rVGJ2w0AABj+bdc+SKsviFbZD22ZlgZnaCdoXdByA35pyZDDuA6zUPbsNjWGzwjpbgGQMKM7oG0Z98e1Ax6c6Ios6e3c0wRgSWskagjj0acA3C30w7gKC35o21btP5dpDcuKdq7UtWyTcuEttC7iWO+87MqkzM4nk1Run9bFp1TS6Z3kyVdyLjk/mZoYbB/mIifnN4t+bdKvcNsLb9RVGJQwG9RdtvpXJgD6hMmgz143L0bBtEbSTn0sRvYxI2wI+0meJ5b488WpqrVu1pwfLB8xrjKAWxtQLElVzJ3R2rz4g8e3NYjWwotWWndsbcXScLO0bZjM4jGeKour14Z+Ayrjb+UAfT3MjvEZIoIt64swZK9sZ5MD9eZ55rel/apzDrhSP19jnJEEcGPaoV1IJA4+3E8frwD+layd0TyuPj9fn5+KDfdul4LZ+P985zNeUtE+qDEwTH2Mf/ABXqwjOYHAEk/Hv+1SNOhUC4BKbioxEzHHsfYmg9W7CopkBTIM4mBuGMcSQKi2Lh3bwdu07gTyTIiPczHNPLlr0ruUkkhpmAYHdDww4kiOCJ4pVeLL6wsLLAexbhpkySPfMHigd9K1pe2bbEk8xHpKjkMfv3+TXV/wCG/jYh00epadwixcYnJAk2mYmd0cTnEHlZ4dbPpkEDkFhJ4GSYyQSwHtJpp0q89ubswVCgWmXdJ3HaOcqJJB5knjuH1jRSHwZ1Q6jTI5PrHpcezCMT3wRmn1RHMvFDNpEvG/JViwDSA1wPJMGIRFA3uck7VXiJ5cq27jwoZjAJ34mFDsXb3CgkkY7L+WepfxNYG9bDtKKvmOP5UUiFP/7Lu0H4T71QOs6dFFwMHe/cW3v5AVnYXLoJEElbQROOC8+1URxq9/lj1XQDtUEFLW1WBTBycEYMxP61Dv2ybn1KCoUALGPgk5Ue5kfY8Vt0TklEuKY3ei2oK8sneFJGIk4kVC1V7ab24BQtwygAgZMA59RgDjmim90j/DhlYYf8iblWCchgNkxHAqJ1lJ0oZTcwwMsVjiIAmZwO1adDrFuJdtCW/MJlR/227fpPaZrN+wG0O7adwOT5ajk8bjk/pQVW/fuFmzOZIMGSJMnGeKvPh3xlGl8i9/w0jYI3FQx9YTuw7gTIIHY1TLJhST6jn6hK8R2hp7jt981m5qBAktt9mJBIXiCDwGmJ/f2DtljVXL5LADZtV5P0kuLasSZjABgZjOTzUzo2rYXLJaV3NcJDYkqdqj7EzHfmqb4K6+j2FskbRaBzuneFVm2sTEFmAGPkVY7+qVDud5Np0AxuYbgX27Rxu3EkgcW0oLLq9ainezwoLwwnOCG4E7tqg47OtV/qHXC72iCJRTuHpJLHaP0BAwcD1faqT1Xr3kE+Xd3QWQEH6wrAKZnMoFx8H4qq63qDXcFSogelSQJCqst8wCDEZOZoGfUOtkbWUhym4r2ABIjAgRJb4Ham1rx0igPc09y20gBrNwMN0tvYBxuWZGNxmDJkTVQ190SoZDB5CxuY42jaOAIXA/eakaxraSCSH78gpPK4MCeMZ+3NBb7/AI9VM2LLtdgkeaQEX7hfqMweT+2Kr3V/FWqvWyl287IZ3Ivot5MwY+rmI4gZkyaSXtU+3ePQs7RESdvt3/WortObhjJJJz7mAPmeOwoN3mlkiIQDLe/tIx8d+BXm4BC7cngAkcY4Ee/3rUzb2O0NsQekQPSpPf5M/vHtWLLQIgbuPVOB6YH274+eZqI1NdABjIEgzyQe/wAYgT9q36DTkgsT75icj4+0feR71jSIrXESQFLZcjIB9/8A1TVdMPMNpSQJAZgYAA+kk+4+o/CsfaqqLY0xeVCwgEuf5vzETIBIMQByT7U60tti7MDG30tvA2KGA2sWJjeR37Ce+R5toHIt2UYIn8o3neozcnkjkgTHt2qZ1PWIgbTrc82w6i4rgep32ruRTGcgGT2Md4oM6i/atXdwKutsFZKkh2JMETmJmJ5iTggUsbSXNY5dVliQqIPpAbd6mPcyphRjAitdrSvdO0IbrmIVJKg8AYmTnI4AH5al9Mu3dPdE4e1cWbaQF3KRG9zMncBwfzzJoFep6c1k/SBua2ckloIB/QHcCc9hnGd+hYrd3nO0hTPBiSCIAmYiR7t+ln6ratuGSJAuDaYkpJ2rnkfk78KfaluvWylxCTutuAzhGI2rw3pAlYLg5MemO5oOlfwc6kTc1Vk5AIYHdnHp+mPbbmffArqlca/hjo9uvUoyt+C6uw9O4AiDtmJk575rstRHM/4oKqXA5ttlAWYEy4tktGJgKCRMc3ViTFcrXWtvdzuNx5LkNgbyGaDJ5ESM45jE9g/ifaN5UtqgaFLQ4lHMjapAyygiSJgkoMk45VqdD5a2nbzO5uOyi2hY7nZVkfSFSMKcz8UVA6hcazcO0AMsSRmWySWJMzuP+mIqBr2bUXYP1OyjaOFmJmODMEiZ94rZ5lxgxXcUmSVhRJ2jarfVmRxEicc1nw8ANVbMEKCfVuIEZzPIEYPfFUY6c/lakqGZJlWk7CcTlo9IwPnPamGvSNM6gA7TMjzGj3zAUf7/AEX9WuCzqWddrFWktuLTuwNpIjgkyf2qR13Xk2wJMEcliZmThVAB570CFNI3pYwJiARHtBH8w/p+1bl0g3kuScZ+kTPYxPYcc8VtuBlMXsmFKyd0BuPcKIjHJxXnRgsCZCifq5yOAo98fu1BK6bbNu4GTzN6jBUDM8Lt4giecz81v1HW711gAxzAEE7hsEbl+0/bHsBWlbgIAAII3AL+YmMM7d+8gfbvUG++31gCRIkDgmRtMiJicgnv+gehoLm0OYALFd4iTt/LAyeYgCcfFSTZAMliokEAGDMYM+/yMCRzW8WdR/hrDNC2/MbYMTMEMT3iByT+leSjGAkbozjC7Z3d+BmeSfnEhBvWQjSTBIPuSMH0j7zz8/rXpCGG5sDuZJnn0/rn5n+kTVMzGWkovEnLHMfMmptjTz67u4A7iAAdn6e5kgZ96DRqtTJkjb2VeYUkwoj3PPvUPXIyEqwO+Mj2OJEdyIzTBbcQfzCNogAjAJY895j3FQb1nMDjbieYz/7/APuKiIKjIEkKcfH3+1Zu3JOPtP8AN8/etj2W2rAJLDA/396k9I6b5tzbO0ZIJwDtG4j7x/egZ6S2tqwyOp85yCAe6kSsHsJBJ74qV5XlWzu+v1BmH1Bch2J92lh9p9qjDVtqLjXWBBiBEGJEAROJHb4+9NdLqhbcXXRriB9swIe8TkfYD0jgSPiqr0FuaNVVNw1TIReVQdo07KCGkYLgmMZnfyCKhnpbuQLbxaRvQpEGDJnAGDkgEzDZgVNTTMbjIxDbdpuXJPYAmwpOCigD49K/reOj9AJt77gCg5SZMmUmYEqCHJnkwe1An6J086dGCsF3BQWxuIBMgdohhxgFTGZqFpOmpqL9ksdvn3XsoqiWhRsZgcbcjcp7wZ4FXe50k2wb7uHfeEIXCf8ADW4oGJg9++aV+FtC1yz0S4DnzrrOxIEnaSPuTtkY7CYNBN19hbdjUyoAZhaWQACZUBjGJMCPktxJqj6XpId+oAiPLs6pVEY/Ca0IkYkBe3+tdG8RWA9lQSqqNZYYlsDaCr//AMxmkR6votNZ17bi9x21exwDsbz2DeXbJgkDbbkkASTBMUGv+Eu5+oFlICraDOpJ3EXVU4AEYc5+0ciu2xVc8CdP09vSWTZVCfLWbijLEqrNDHJEnjgEEdqskVEU7+InTbX+Gu3rjukAH0y0thUG0MpK5PpDAHcSa5V/htynzWCFlwrEPeOMFt0C3b7ZZMDhq7Z4k6Pb1QRbltrm3cVhgFViIDEEwSORKtB7VyrqPRhprz2fQiI3pABZmLSVAtkltTqCPzNCL7YIoKjotGd0jbb2GWaNyrAP0rjc0HmBwpmo66Q29Ta9LC2xyzqBIO5ZzK9z7xxOKvOn1SxcY2me4rRcF4lLdskCPPYgF3PItgAD2NVPxbq77vvYp6DkqhVgFMwBHpXad0BRHfJzVJ/FQhlY7vWok+rlQVIEwOZ7fArVprVzyyQZWPqwAgA4k5gEqDEjEcxTzxB0vdbkD1q5YA4crcAYGJLQWJGTj96q6XGuNtEgd+RbHHbgKpM59hzig1l3YFwAI9IMQBGMDux7sROP2YaUG1bLhMwFDMPonhUE5ZgDmMSeDWlNIdwMPtk7S3pkiDniY3CT2rZqdbtM5YoIUNG1OCYXGcST/fFB6AhGXjzAAWI9W2ZCqOZJAEcwf3k6jRqEAyNnrHBHzuHBbjA/mI4pdo9RtIcGXbhzzPuh+D3wBGDIqXqbyzH5SSpjPpxn/rIV8/BPbAR72jP+HsXHvE+YWhDPoAJG6JJM/A71FKlcsZiJCmCxMNE9zxPtA5gVL0sbLJS2y3PV62UkH6gIY4MD2EenMwazpioQs3qCsdp/ngwApM4kjOcnIoNWntNcuAmLjMQuZ5MAKACIxiewHxUzqup9cEsqKu0AhY2jmCPduOeBzWrRoSHuEhiDsEzAJViSp7FVBIJ94qM9o3CuwGXyiSSdo+meTES3tg0HouGnBHc+2M7f9SfkVuOhBIDj1QrXDwLanIVvmI7fHxTDT6RbTEuwdbaB2CkMzHOxD8s+07c+kr71H6rbubAhJa9ei7dUZKyR5aEkkljyVkATFAra4qKzqNu6VTJkKcM5+Tx8Saa9atLpdMtggM12GRwcqB9X/lMc/wClY0WlV73mrb8yxYQBgATKf8MuojJB3PHtSy5dDXtqnfbQhbRY9gZQT7c0Dnouh4tSAXaGY/kmCzsM/SrBRP5rg9qYX223v8EPxbdnettiOGK53kHaWtZhgBJWYGQfWgS15N+4XK3gVS0swzIdxLbY9au/mAjiQkQamfwysJcN29eKhbWHkgGbg2g555CgE+ogDvkLH4H8PLu8osPMWSQfqCOqhSFJzDBs99oj3DDpXVfM6dqWfmxeKK0QWUDYhKgwMf2X2moaajyvELwfS1jBP5t0tg983cfoM4mF0MFOk664xFtGuLtZj3kAyY5BAJ74oLB0UNqenL5ZLuLtsjMbgqqvJ+O59u81Vui+PrVnR+Rdsm7dtP6YJVF2kqDuBZp5wPds1WrfU7409yzbuPasMBIPpuMIwnmchTM7RkznmK16a1YRmAQyzKqhRICyFbO4AiSRA596Bj1Hq2o1ShrhKqxAAJwY+krbH5oMyST+9P8AwN0GxcLs9s3rnoCG5ki4dxuMqn07QpAzxsMe61jXt59wmwxZLUsCYXaLZwNn5IHIHFdL8M9NaxZA3S7qFOAfXeOAW/mC7zA4DiaC9+HFiyIAA7RxHAH6Abf+2mtadNa2qFHYAftW6ojBqvWrwDkW1RN0khEhjJ+oyNxnmdoGfq71YTSnXabMhYnjarPPckrhAflp/wBKCpavTrdn0ABWfaAoJDGd1xs7S8mcs0buxD1RuqeG7hUho8o+ncbgAJdsS5HKj8S6ZEmEExjoWr6c4cLtC7iAm+DJksq7V9AVfWzd/S/8wqJ1q/ttxbbOCrsQfSMzJBALgFyY4NsH6qqqLcYtYt42BrZtMcInmJuPGXJw5kwCYHeq9oOmC6xjbuJEoRCd9xJJz6iDAyczxVj1tiGddrubwF3T9lLL8mSFYrIkiRM1C6MCNVZubhaR2VpC7yAeZnuc++SKCu9ae+dXca/l/UxBXbE4ChOzbWt47SBOKZp4ZS+bcmPQJRPqJLEsAxxJyJHEdzze/EXRhrmZbSBDB3uBEgbQqlj2UWwCACSVicxUTpHRy5AS0+1PSCwgs6/WzEj8K2o7H1EAe9BzvU9Ne2POuIAr5XaZgAM2xOT2y0AQJE8UsNt7bMHA3KCDkHsBAAPM7u/I+M9l1nSISbgUyCqkwXYsAHg9htJQ+73WkQDKXW+DUZwxRWNsnzLaE7TEkzdMBThhAHC99wNBz7SC5dWzbFs7AhOTtBWWLEscATMkkcfavflsunBIj6gMEEgKNxz2VCBnu5q4+G9JqFt7fIQ2kNxCJl2AuFtm4Kfw5CS2Btz3JHrqHTAdvq3hgsrBkk5Qz/m9V0qI5QTJoKXY0pFstyrNs9MgyQC8A42qEiRmSvNMLminUPJItiCAMnYsbbawJaLagRAEknPFXXQ9Bmyl0rD3Ht27anCoLjBWIEkmd6CSB9J9zUEW0tsrKPUwAaMknapGI/DVicRkieOaBRpLjOWLmCGe4/yVXcWYx6iEOwf5nNRrOhOruG+XZQ172jBlVJPwIUATJiKulzpy3VuEhF3JcHpMMo8sajaGGRi4B91PHFRvIU3FQkhV3MYzLWy21cxyUGPke9BWLesdbLXLYPEXFETtedvOTBPafqkRmq30+yoIBJG1SxMSAzCBHwAQPuTVx03SGtqrupBRVLCSczCCPuQCPaeDVa1Wla2xXbDFSzScjJ59oK/T/sBI65rd5sadIJsowJXgNy3vJwAfkT7U3FtbPSbxEEtd0YMmD6c/pme/GaVdL6U5a0dkG6zok8n0Dg4xlJY49RzINWvT9Gt3en+Vcc2iCjO4UPtMyina2WK7mgEwB2BBIbPG942OrK4ksbFoIFMOSCsbcRgo+ZgcmIqF1rqR1AWQrNbYC3aB327ZOW259bRyxz7QKZdbLXrjahl2F1jYxJ22kGBiNssN2I4B9jSC3qCwC27aoBb8xiuSdrlTHcBQcjJMg/cE+rdmS4wklTLQYACETB9pIiMY96z1ay9l76kyttEtjcSY3LbuHb7er7QGirHd6OlodRVidr6Z7tl2jME4WMAlwAfba33rb4i6f5e8sWP+K01t0hebygJ5ZWJA2nCnJAn7BD1vSX0mqRXYHzcsBhYLraEz9PoZRniJMGunfw/3Xkt7l2nTtcS4JB/FUbDP/btIJ9zFY6n4MOoa2TIjTtZcRP8AxSp3hiebcFvdie0mrh0npFuwCVVd7KguOFCm4UXaGaO8VEMAKzRRQFYis0UGu7aDAhhIIIIPcHkUn13hixdZmII3KVYCIMiJ454/8E9qeUUFY1XhjzBDFMQyeiQrAjaYJ4VFVR+p5qLofAFlZ3szjzA6fl2nlhOZDMSY+w7VcaKBKnRAibLTbB2kFo5PcyfVtJk52/JrxoeheXZFoPIH1Er9Xd5zPqPOfpEfNPaKCsnwuTcRzdJFsAKCvcepnOcszyxPfArXq/CO9Y804AiQYxtEsAw3fSCPmTVpFBoKv0rwl5COPM3llIG5B5ak99k54GDzArfb8NKNzbybmNtwgb19OyfYtkkGBHpEQtWKigR6PohSTuE7SAQpET3GcHLfq5rXqPDSMYmEkEKBERBENMggqP0LDvVgrAoKsPB1sKqyvpC/8sZO52uHnh922OAsgc42WfCaA2yxDeWqKAVgQvqIicbrm1vsgHzVmooK3Z8N4AuFbkAkSphrkyGbOQP5Z96R6j+Hxvajz7zKxm3CiYIQMSWx6iW2mMDBmZiugUCg53pP4d+ki6VYwwQhnUruCzlYwXN1o7/hjgU/0fhlUCrtt7Fd7m2MFifwwccIsfsKstFBStT4JLFfxIHp3ckmSXuvJ5d2CAThQs8gVFsfw+VbjMNqr6wm0tuCsCNp4B3EiT7IAOcX+g0FIteD7BSyl60Lj2gAmXARRCqIn1JulvVOcn2qxW+mjEDaAxJByT2mZmYA/Qmp6/V+n/utooBRWaKKAoooo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data:image/jpeg;base64,/9j/4AAQSkZJRgABAQAAAQABAAD/2wCEAAkGBxQSEhUUExQWFRUXGBsbGBgYGBobFhodGx8aGxwaGxkfICggHBsmHRwbJDEiJSkrLjIuGB8zODcsNygtLysBCgoKDAwNDgwMDysZFBk3KysrKysrKysrKysrLCwrKysrKysrKysrKysrKysrKysrKysrKysrKysrKysrKysrK//AABEIAOkA2QMBIgACEQEDEQH/xAAcAAACAgMBAQAAAAAAAAAAAAAABQQGAQMHAgj/xAA8EAACAQMDAgUCBAQEBgIDAAABAhEAAyEEEjEFQQYTIlFhMnEjQoGRB1KhsRRiwfAzQ3KCktHh8RVzwv/EABUBAQEAAAAAAAAAAAAAAAAAAAAB/8QAFBEBAAAAAAAAAAAAAAAAAAAAAP/aAAwDAQACEQMRAD8A7jRRRQFFFFAUUUUBRRRQFRtVrrdv/iXESeNzAE/YHmoHiHrIsKFXN24dqDsPdj8D+vFc76p1ADWpp7TeYVDvddwHJKCdnOD6lkx7xmYC53fEFwFiVRUglCd2Qozu+AcE8SwE1H1XWb+wOpUSJjbBA4yrerJB4x8xkULrGs3ltvmeayg20Jb3CW8HBzLfO6K3W7rvcSzdZS55Zd21QgIeDJJ+mdx4AQxmKC86Tr991J2Lj4+o9wo3kT25KzHq7jwPFN8Mw8hTtifWQQYJZZ2wzLieB6hzkiudC6rbuXidrHKpZCxtt2xgDnBKgsY4BHcVH8V65lveXaBhhJIMEQMwM7jEZ9O0e26irzpfF9pm2MNrYkAhiCQDBRSW75gGIMxVht3ARIr5/bVW7RQ3LeSPUSM84CAkmJkwxBPPBq9+DPEyFggL7Zg7lgDGIhiq8fSP3nkjpFFeVNeqAooooCiiigKKKKAooooCiiigKKKKAooooCiiigKS+K+tjSad7gAZ4IRT3bgT8SRNOSa5Z1HqC6rVbrxBRBcKKDAhZKme+EBM/wAxHAFBA0/n3dK96+zG5eiO52Eqdo75DAkAwJxxTTpnS1s3BeCy95XlsEj1fRu4GAPvHJiomrV7l21bsqxS0wVSMh1UopUsIkQMg+w5kV4teJQt1UKjMi3zuhre71f5juUQByDmqqH4m011tqBArO5Ken1gG3bUZOVDXAFj3QxjFZ0/Tbou2pgFyNgVQVdAIZCpMjAHcYJBg8Per9SXcboUXCpABAEhBtZcniLgbH296XdR68tu013cm62PSACFDDc/fht3pAiZERg0DRrC6S2WQeZeaCWklQdttQF7/wDLEe+2e5mJreuXLSxyyB8xwR6cCOfUDj9gAaSaZ9TrN9xZ3KVws+1xSCCYMhjjvj2mmS9EvaZGdQbjNJIG+QYYh5nLCTnn6fagXa24q287CSQzGIZjJ5IjbmYUQME49IGzSWgSGFzbdOcDa4PJOCSq/JGZ7DNY1HTnu/SEW2BgwDlhJW2AcFZjkZfPcVE0mmuWXgBQDEDzCqrJwTJMmIIwxI9Xeg6h0DqZJgsGUheCDtbiB3gjPfv9qsgNck6Q6NtK3/Uh+olWgAwVaCTtMYORIXiRXUOn3ywIbkYn3/TtURMooooCiiigKKKKAooooCiiigKKKKAooooCiiigh9X1nk2mf2H3/p394+K5R0bTl9RqFWRA2KsjG2SBB/K3vHf5rpfisxpnOcQcc4M1VPBGmm/ebaNqQsjJZgzFTwDgGJzO0EUD7onSPJtkDLEkn4Jkx/X+vtiqh4v8NeuYcnzCUg49W1gQcwQ28wedoHcV1JVAoKD2oOL3rVwskqjN+JbVTO1A4U2zxO4MCD2hvYE036Z4LuXbQN1Y3/WAcmS5+wjcV7yrSO1dOXTqDIAn7V62CgV9J6OmntKltQCBkxye5/8Aqs39ACrKQIYHmSP1BprWpyD+lBTLmnKvtKgrtA9KhySC2GECIHAPzyRNIuraViCC6AAki27FAx7tuQQGGeCDJEEH0i49W6evqgCWzmRPBIkcSAf2HMZUdStEkoGZJB43GDMfUJ9UwQQMSMHtVVTQWASLkAndtgAKVJEQrA+rEz9QM4Mya6D0rVKCgUmPp5yW5GO4g475HzVFS4tl/SBtchVwQDwJGPLYsYwyDn3qx9F1G7AYC5aI3L88AgHJU7u8GfaaC+Cs1q01zcobsQCP1zW2ogooooCiiigKKKKAooooCiiigKKKKAooooEHjkkaO4VEkFWzx6WBP7AT+lQPANmLJf8AnaQIPAmDJ9wQft78088R6I3tNdtjlkIH3jA+x4/Wk/hZj/g9PtM/hKJ/pM0FoFeqgaK+eI95z3n5qcKDNFYJrWb4470HoitCtJNb2bEml1zUbSSePt/rxQQupaPe8yVIHwVM87gcECPgx+lK+rlmU7mEeoFSAcHkgEGc/BH34pv1S07BXQxHM49OP2gwRP61Stb1tLl2ICFSAQZVmaCQomInnBEQGMDcCFc8QPaZiy2la2SFLtuPqngvJK4kGInbEYJph0C963K5dU/Didx9UgwZnyyp/Rl+Ki39N5iuqepHngEEHcuWJ9IaYIIEekbYO0VN6bcSxqWlphnhJBK7hb3Ge4BzE+5zxVV17TtKg+4HFbaj6ADy1gyNog+4jBxUiogooooCiiigKKKKAooooCiiigKKKKAooooI/ULm207DlVYj9ATVR0HTdUllQdQqqoAQW1A2qAOS0yYmc9x7ZulwSM8VVX0RNkOzkxbGxDENAmYgiSPYSP6AFd7xRctOAzWriyfpYBxE9pg/HHBNW/pOvW7YW4hlSJ/9g+xmqD04XNY72L1trSC0Sz/UGJIFvbjEqCSB/Qiac/w4sutm+rKUG/CGTtO0BoJA9JIxj570Gzrvi9bT7Utu5yDJCqpEckyeDPGZ5rKdddjBezZJ/L6rj9/5cAbc8g/bmlXiLogN03TuEpnaJLbZbjGP15b7VtsaSzp7H+IsjzWAYszlmb0ySIlV+oETAgAkzBoLXo1DICLrXMc/SD+gAx/vvUfVaoFSO449wf8AX9KR+Fur3dTY865ZFoKSDsckxz3yRgdwccEYp42mLIA0MSOYAaPkH7/HzQbLN03bJE7WGJSJHcFZxxxP61zLqXT3DOttvUA24vPqLEgMD7tIJiAIweZvvQNTLXkJwpIBzxyJ/f8AcH7Cr6UFvOVsMQWMewOTMwQQwz8ScgwCXoHSdRd8y5YU7S6uAxC21x6lZolQULQFGA4BEVNHSr4upavLtuX7bAFTvt8BRDbQSYMmQI29xmmnWGK+VpbH4VnaXj8zsrAncc4GJOeZ7CHvS7ENpRciUa4FJgflYCO3DEVVWu2sAD2Fe6wKzUQUUUUBRXndmK9UBRRRQFFFFAUUUUBRRRQFFFFBg1A6aRcsp7FQT+uSKnmq50nXrbutbJAzAA4BX0+2Mg/tQOLunjiAPjkfb9ajdAtkWdxMl2LfEHCx8bQKldR1AS2xnhWP7Ca8aY7LSA4hROPt2HzQedVoVuKVYc8fH2+axp+nJA3KpwB9I7fHtWdHqw0/cxnJHO6PbP8AapytNBofSqQBAgZiMftxS/qsDueIxM57z/f4n4plqbsDHJ4qu6uboIBmNxPwQRjnOMRMc0EPpo8pnLgCYVSTA28n0+4kCTJ7/dG2nS0mpZWLMJYkbnaCSxBWAqkkZ3ewkEDLLq+uFv0mdyqrnaGkgsy5IxA2gmeSV+IT60FGUqwXeAFUA/ikGCxUTk5ILbcEnBmqrGvtXTfBJ3bJEA/RudBsXnJJDEGW9McKJdeLrgt2GDmPLtGCZy/9oLCDI/NTa3oUsg37ijfIIMAOxMc4xkSfbPAma/4o1KOiKTu33rYbHEsABB4G7Zg8wJkCgc+COrMzPYdixVEuKWMkK8+knnBHHYEdoFW+uZ2tcuk1K6kCVuFLDATnzCCrL9mgH4YcQY6WDURmiiigKKKKAooooCiiigKKKKAooooCiiig0au7tA9yYH3NcuGsuWL13f6il15LE+oM0Dk8Yx8A/TXTWJf/AKRx7n/0P6/auXdaS5eu37lqGDM67sAKqFlJjM8EiOTJ96Kdda8SWwum3llT/EBWkCP5UJMEBdxBnAhTTrrut072YuXkFsHc0x+XjJ4+cfFVXw14aB3PrTvXzGS2jfSZYqYETE9/ZScDhjqfCNsG7skLtlV3McgltuSY4A3GeRAkVRHXxlpHRGtvtZLyoJBDR6d0KclCCRx/Yxdena5Lq77bhlBIMEdsGfmf7VzHQeDHHqAAfY5hjkQdqgHgLAf/AMz8Uv0ep1OiunyyvqElD/woUkCTAJaJzj8oiFyHZdYAwiSD/v5pa1vEc5ET9v8AcfcVXNF4vDKYXIPAO5tpJAIGDMxg9iT2MbtZ1MMrEMO/BzxcMfIhARgznHagh+IigMPOIyG2sJMggnBbAx8rzNVzoOsuJqASn0jAdgslTJJ/lUElQVEDy/jB1XUvbvTcYAsCiHYCIlgMZP5SDJmCvzVq8Aadbts3XX3Qbsg4E9hEQBAxM/EA30V99Q+66Bb28Wgd0H/M4EEx2GMxJmo3X9MLgUbQQIg4gc7v2OyOMn7046hYEgpAY5jgEjue0xMT8UlN8s23cSQWXkBSwwYxIgmJPZR7k0CDUsr6jT6QruC/i3QR2AItiPuSx7iF7VefB93dpllixVnXP1AK7BVbuCFgQc+9UPwtZU39RfbNzzridwFMmBz7R88VdfB9n03rhYHzbs7QZ2hUS2Af8xCBj8tQWKiiiogooooCiiigKKKKAooooCiisFqDNa77AAz9v3xVY6741tWSUsg37g5CmEWOdzZk/Cgn7Us8KeINVq7t83DaNm0yqNgIG47pAk7jAIyYnGBQXRR6QDjGf2/3mqX4Q06WvOBO51uuXzJQ+YzLbECJPqcgHuCfqp917qLW7DbMOYUE4UTgEnsP6x+9K/D3SkS0LQbdPqZyu0sWkDByAFIAHABEe5Kj9U0d3W3wLVw27VpiWcAzuAYLtP5gZM/avGn8O3bbbX6ncuMRAW5s7SMAQTyOZ4q1dKtrbtgKCRJg92zz/wDHtW1dHb9XpxiSeTHv9sZoii+IOn6nTouoe81wI1veu7lQ0kcCV+BHFT+s9LW4pdV39zghmAhfTEbXMSIySVOMVZ+rIjL5bEAN2iTggyBULUgWQoBMN6AR9QEY/b+8foVQX8Lt5qxAVxLGApDwSCu30qCxRiBySTmWo1up3KRbLGPM3MDIBUfUB2gFJn+YcU+1HUvLQszgEAlmMwCAdrbT+U5J7jEgTlLqdQEusohTeGByQApncQIzuyRJweYFUKNLoW1LrZWWPmK09gQpT59MSTj27kV2PpmlS1aREACqoA/uf1JpL4Z6OunRCT6toxEQWy0AYkknMSQOYGHOq1aW13XG25j7n2A7kxwKiFfVLTXbwtgjaB6u8gESI7ZAH2kdzUfqNuLruCxZYA9piWMfoufnv2n2bLAu8gXLn6hAIHHeAB9z98L2abrqWYbBIaTtYxJYjj+WBn6R3g0EPpaeXvlYDXNwBH/Qn7kAn4mK8eC+qA67VWgQJC3CsjDcEjMmV2/+Nb9ZqD645jaJJOYOM/8AUpPtK+9cZ6fryhfy7jXLgcsbyEKXZZO4PyQRPwZnINVX00DWa5/4e/ibp7oVbjZhZZRMT/Pb+pPfAI+RV50mrS6oe2wdTwVMj+lRG+iiigKKKKAooooCiiqN42/iFZ0n4dr8S+ZAAI2LGCWPwe37kUFo6x1i1pkL3GA9hIlj7D/3wK5p4o8XXrm0CURw21MgMo/MXHraZgbF2n3YVU9X1S5eus95y1w7NpIUKoYlW7SCpVYiOSZgxUDq/UWtggDfvIMsWDnhpO0gESPbtVVK6p1ABYBYD8oXkjG3cBIUfE5mMVcP4NdSLPqLBUgMfNVuV7KymcyfSw/XgYrmnTizqdxH1YwFzgDtwB8Y7ZNX7+GmuFjUbmMI48smPSJhp3e++Bn+eexoOoarp+5XzOB/SM/GRzSnpepKq7NMyQCASTBKzPeSDGMR7basCXfqyMGCAeDJOfbBX96qNjTXG8z1EhVYWwuNzpMT7ljtMz7+9A1s9SXy4mAACMiBADQYiYEHHM/cDVb8SBrnlqwL4J52qCAeZ5KwYE8/eK51LTXApRgdzOEciOWF0x27G3mJkCtdnTeXenDF76gzM7WF4H830DeAD7jgTFA0N24+pLXCFIUBe8HcpWJ9snvweOK8X+tefqDa2RtMAT6iQxRhPGGgg4kQZFRDcYXCXbdvLJPAUIsTHuS9w/cA44rGgvjcXC/RdJjuA5a7ub5ABn3ge+AhdTS6mBuYELAIwNzfSSJITaeT2WZA4i9M0gu37do3FJwjFliUXzDuBGNwZBEkx5xGYzZbB2G8yKqA7VG4wjkliobBiV9IHu4FUnS31t37RZnt2/MUBmx6AWL+qcyQZOcsp96DqOtZ7LPcBJQD6QZxkwAZzJ/twBNLvDfU31ZGquIFgbLQJzuMBm29pOMmdq/JpZ4p8V2rts6TSXFv3bq7Ga0SyWlIIdmYSA8SFHzmBmnvQOmjT27aE7DkSfqUDEScSxBJPwfvUQy1epYMdsfUq5ExgjiQcEjv7+xIU6u61segjzru0bmGApJ2wvbM4M4UkngGVqLyJbDtMExbQD1MWn35eCckgCST71VPEPXip/xLoQodEABG5idw9GYH5zzEJOZiqK1/E7qDWwi23VFcsIGNxTbDEfYhefyz9uc6a6w+nLROfoUQTyDJJyPcloHNNPGXWX1VxWuRgkW1UehFPYk/UxIEn2UUu81X/DjYIzBAJJ7yBlcmBiRzmaK0XbimSpgzO/8A7T/eBAnE5Jpn0fxZqtIwe1cZSeSIz91+lueCB96R3lKvDTuBiODwRn5r3aYADeTtkyBE5K4zzQdu8MfxjR9q6tNsx+InGf5rZyPuCR8Cun9N6na1CB7NxbikTKmf37j9a+PLt3cMkf5QAOwgGB8/7NN/CfVtRory3LDOrMI2gj1AmSdpw3fmoj63ornXgj+Jiakra1SeRebCt/ybhxgMfpc87Tg9ia6LQFFFFBSP4gdW1G3yNKArGBcuNIA3cIndmIBJCyY9pFcXvXRbvlbg9auUKA+ssMCTEkgT8QYEcDtHiDXKbrsbii3bEYkkN+bggzAIIXMLBKiSOG9Y0+68zyBJ4FsqW+YjaF5KxOMn3qqm3lueZsUMkBZEMbkF2iYyDz/KeMmtl3TBUTcVWfVBZRJ99gyTmAWYnimDWd7oQWKslsxb/DQQzGN5y2TyveaW67VJa8lVW32lbe4k8YZuS3PH70Genp6VUqqK3rG0ABx9ILNBAWYxmd/uZqVqLgusQW/DGWIAIK+1tW9OwmfUe/AJzUC/1F7rB7/lqpyZJFzAAaTkmQCSDkn7wWHSryyxKt5ZaZIVRgCD3JIyfue55Dof8J9ab2l8r0xaHI3FiWZjLHjgDByRB45a3tIwN+yDtGDKo24qwSSOROCvHIHtXOvBPiL/APHNfO3fZdmKkGASggL7B9qj9x710nresW5b02osti6NxJ+nygpeWH8wkDB/MaDV1wgXgMt5bLcMTulcmT7BGUSfeMmKi6HpBZrThi6FrIJBJARVJJHuGcKD2gLSrreme7dWcC7cUXQJAW2JbJB5LAH3/C9qvXTnB2JgAKQcyJECB74Uj+1AlfQT6lyS5gmSRDMOc49Kx/3R3rxYWza80QSrQSIElSLj4BHa2cfC07S1G3PqPPudu4yP/P8ArVXvb0YrEvuHq3GBFu3wY+kEnMYkTMUC7WapvLDXSV2sVdJ/DJHpLTgspDOd2QY/KZFVOzbW6/lst8hQGRLUu/rVGJ2w0AABj+bdc+SKsviFbZD22ZlgZnaCdoXdByA35pyZDDuA6zUPbsNjWGzwjpbgGQMKM7oG0Z98e1Ax6c6Ios6e3c0wRgSWskagjj0acA3C30w7gKC35o21btP5dpDcuKdq7UtWyTcuEttC7iWO+87MqkzM4nk1Run9bFp1TS6Z3kyVdyLjk/mZoYbB/mIifnN4t+bdKvcNsLb9RVGJQwG9RdtvpXJgD6hMmgz143L0bBtEbSTn0sRvYxI2wI+0meJ5b488WpqrVu1pwfLB8xrjKAWxtQLElVzJ3R2rz4g8e3NYjWwotWWndsbcXScLO0bZjM4jGeKour14Z+Ayrjb+UAfT3MjvEZIoIt64swZK9sZ5MD9eZ55rel/apzDrhSP19jnJEEcGPaoV1IJA4+3E8frwD+layd0TyuPj9fn5+KDfdul4LZ+P985zNeUtE+qDEwTH2Mf/ABXqwjOYHAEk/Hv+1SNOhUC4BKbioxEzHHsfYmg9W7CopkBTIM4mBuGMcSQKi2Lh3bwdu07gTyTIiPczHNPLlr0ruUkkhpmAYHdDww4kiOCJ4pVeLL6wsLLAexbhpkySPfMHigd9K1pe2bbEk8xHpKjkMfv3+TXV/wCG/jYh00epadwixcYnJAk2mYmd0cTnEHlZ4dbPpkEDkFhJ4GSYyQSwHtJpp0q89ubswVCgWmXdJ3HaOcqJJB5knjuH1jRSHwZ1Q6jTI5PrHpcezCMT3wRmn1RHMvFDNpEvG/JViwDSA1wPJMGIRFA3uck7VXiJ5cq27jwoZjAJ34mFDsXb3CgkkY7L+WepfxNYG9bDtKKvmOP5UUiFP/7Lu0H4T71QOs6dFFwMHe/cW3v5AVnYXLoJEElbQROOC8+1URxq9/lj1XQDtUEFLW1WBTBycEYMxP61Dv2ybn1KCoUALGPgk5Ue5kfY8Vt0TklEuKY3ei2oK8sneFJGIk4kVC1V7ab24BQtwygAgZMA59RgDjmim90j/DhlYYf8iblWCchgNkxHAqJ1lJ0oZTcwwMsVjiIAmZwO1adDrFuJdtCW/MJlR/227fpPaZrN+wG0O7adwOT5ajk8bjk/pQVW/fuFmzOZIMGSJMnGeKvPh3xlGl8i9/w0jYI3FQx9YTuw7gTIIHY1TLJhST6jn6hK8R2hp7jt981m5qBAktt9mJBIXiCDwGmJ/f2DtljVXL5LADZtV5P0kuLasSZjABgZjOTzUzo2rYXLJaV3NcJDYkqdqj7EzHfmqb4K6+j2FskbRaBzuneFVm2sTEFmAGPkVY7+qVDud5Np0AxuYbgX27Rxu3EkgcW0oLLq9ainezwoLwwnOCG4E7tqg47OtV/qHXC72iCJRTuHpJLHaP0BAwcD1faqT1Xr3kE+Xd3QWQEH6wrAKZnMoFx8H4qq63qDXcFSogelSQJCqst8wCDEZOZoGfUOtkbWUhym4r2ABIjAgRJb4Ham1rx0igPc09y20gBrNwMN0tvYBxuWZGNxmDJkTVQ190SoZDB5CxuY42jaOAIXA/eakaxraSCSH78gpPK4MCeMZ+3NBb7/AI9VM2LLtdgkeaQEX7hfqMweT+2Kr3V/FWqvWyl287IZ3Ivot5MwY+rmI4gZkyaSXtU+3ePQs7RESdvt3/WortObhjJJJz7mAPmeOwoN3mlkiIQDLe/tIx8d+BXm4BC7cngAkcY4Ee/3rUzb2O0NsQekQPSpPf5M/vHtWLLQIgbuPVOB6YH274+eZqI1NdABjIEgzyQe/wAYgT9q36DTkgsT75icj4+0feR71jSIrXESQFLZcjIB9/8A1TVdMPMNpSQJAZgYAA+kk+4+o/CsfaqqLY0xeVCwgEuf5vzETIBIMQByT7U60tti7MDG30tvA2KGA2sWJjeR37Ce+R5toHIt2UYIn8o3neozcnkjkgTHt2qZ1PWIgbTrc82w6i4rgep32ruRTGcgGT2Md4oM6i/atXdwKutsFZKkh2JMETmJmJ5iTggUsbSXNY5dVliQqIPpAbd6mPcyphRjAitdrSvdO0IbrmIVJKg8AYmTnI4AH5al9Mu3dPdE4e1cWbaQF3KRG9zMncBwfzzJoFep6c1k/SBua2ckloIB/QHcCc9hnGd+hYrd3nO0hTPBiSCIAmYiR7t+ln6ratuGSJAuDaYkpJ2rnkfk78KfaluvWylxCTutuAzhGI2rw3pAlYLg5MemO5oOlfwc6kTc1Vk5AIYHdnHp+mPbbmffArqlca/hjo9uvUoyt+C6uw9O4AiDtmJk575rstRHM/4oKqXA5ttlAWYEy4tktGJgKCRMc3ViTFcrXWtvdzuNx5LkNgbyGaDJ5ESM45jE9g/ifaN5UtqgaFLQ4lHMjapAyygiSJgkoMk45VqdD5a2nbzO5uOyi2hY7nZVkfSFSMKcz8UVA6hcazcO0AMsSRmWySWJMzuP+mIqBr2bUXYP1OyjaOFmJmODMEiZ94rZ5lxgxXcUmSVhRJ2jarfVmRxEicc1nw8ANVbMEKCfVuIEZzPIEYPfFUY6c/lakqGZJlWk7CcTlo9IwPnPamGvSNM6gA7TMjzGj3zAUf7/AEX9WuCzqWddrFWktuLTuwNpIjgkyf2qR13Xk2wJMEcliZmThVAB570CFNI3pYwJiARHtBH8w/p+1bl0g3kuScZ+kTPYxPYcc8VtuBlMXsmFKyd0BuPcKIjHJxXnRgsCZCifq5yOAo98fu1BK6bbNu4GTzN6jBUDM8Lt4giecz81v1HW711gAxzAEE7hsEbl+0/bHsBWlbgIAAII3AL+YmMM7d+8gfbvUG++31gCRIkDgmRtMiJicgnv+gehoLm0OYALFd4iTt/LAyeYgCcfFSTZAMliokEAGDMYM+/yMCRzW8WdR/hrDNC2/MbYMTMEMT3iByT+leSjGAkbozjC7Z3d+BmeSfnEhBvWQjSTBIPuSMH0j7zz8/rXpCGG5sDuZJnn0/rn5n+kTVMzGWkovEnLHMfMmptjTz67u4A7iAAdn6e5kgZ96DRqtTJkjb2VeYUkwoj3PPvUPXIyEqwO+Mj2OJEdyIzTBbcQfzCNogAjAJY895j3FQb1nMDjbieYz/7/APuKiIKjIEkKcfH3+1Zu3JOPtP8AN8/etj2W2rAJLDA/396k9I6b5tzbO0ZIJwDtG4j7x/egZ6S2tqwyOp85yCAe6kSsHsJBJ74qV5XlWzu+v1BmH1Bch2J92lh9p9qjDVtqLjXWBBiBEGJEAROJHb4+9NdLqhbcXXRriB9swIe8TkfYD0jgSPiqr0FuaNVVNw1TIReVQdo07KCGkYLgmMZnfyCKhnpbuQLbxaRvQpEGDJnAGDkgEzDZgVNTTMbjIxDbdpuXJPYAmwpOCigD49K/reOj9AJt77gCg5SZMmUmYEqCHJnkwe1An6J086dGCsF3BQWxuIBMgdohhxgFTGZqFpOmpqL9ksdvn3XsoqiWhRsZgcbcjcp7wZ4FXe50k2wb7uHfeEIXCf8ADW4oGJg9++aV+FtC1yz0S4DnzrrOxIEnaSPuTtkY7CYNBN19hbdjUyoAZhaWQACZUBjGJMCPktxJqj6XpId+oAiPLs6pVEY/Ca0IkYkBe3+tdG8RWA9lQSqqNZYYlsDaCr//AMxmkR6votNZ17bi9x21exwDsbz2DeXbJgkDbbkkASTBMUGv+Eu5+oFlICraDOpJ3EXVU4AEYc5+0ciu2xVc8CdP09vSWTZVCfLWbijLEqrNDHJEnjgEEdqskVEU7+InTbX+Gu3rjukAH0y0thUG0MpK5PpDAHcSa5V/htynzWCFlwrEPeOMFt0C3b7ZZMDhq7Z4k6Pb1QRbltrm3cVhgFViIDEEwSORKtB7VyrqPRhprz2fQiI3pABZmLSVAtkltTqCPzNCL7YIoKjotGd0jbb2GWaNyrAP0rjc0HmBwpmo66Q29Ta9LC2xyzqBIO5ZzK9z7xxOKvOn1SxcY2me4rRcF4lLdskCPPYgF3PItgAD2NVPxbq77vvYp6DkqhVgFMwBHpXad0BRHfJzVJ/FQhlY7vWok+rlQVIEwOZ7fArVprVzyyQZWPqwAgA4k5gEqDEjEcxTzxB0vdbkD1q5YA4crcAYGJLQWJGTj96q6XGuNtEgd+RbHHbgKpM59hzig1l3YFwAI9IMQBGMDux7sROP2YaUG1bLhMwFDMPonhUE5ZgDmMSeDWlNIdwMPtk7S3pkiDniY3CT2rZqdbtM5YoIUNG1OCYXGcST/fFB6AhGXjzAAWI9W2ZCqOZJAEcwf3k6jRqEAyNnrHBHzuHBbjA/mI4pdo9RtIcGXbhzzPuh+D3wBGDIqXqbyzH5SSpjPpxn/rIV8/BPbAR72jP+HsXHvE+YWhDPoAJG6JJM/A71FKlcsZiJCmCxMNE9zxPtA5gVL0sbLJS2y3PV62UkH6gIY4MD2EenMwazpioQs3qCsdp/ngwApM4kjOcnIoNWntNcuAmLjMQuZ5MAKACIxiewHxUzqup9cEsqKu0AhY2jmCPduOeBzWrRoSHuEhiDsEzAJViSp7FVBIJ94qM9o3CuwGXyiSSdo+meTES3tg0HouGnBHc+2M7f9SfkVuOhBIDj1QrXDwLanIVvmI7fHxTDT6RbTEuwdbaB2CkMzHOxD8s+07c+kr71H6rbubAhJa9ei7dUZKyR5aEkkljyVkATFAra4qKzqNu6VTJkKcM5+Tx8Saa9atLpdMtggM12GRwcqB9X/lMc/wClY0WlV73mrb8yxYQBgATKf8MuojJB3PHtSy5dDXtqnfbQhbRY9gZQT7c0Dnouh4tSAXaGY/kmCzsM/SrBRP5rg9qYX223v8EPxbdnettiOGK53kHaWtZhgBJWYGQfWgS15N+4XK3gVS0swzIdxLbY9au/mAjiQkQamfwysJcN29eKhbWHkgGbg2g555CgE+ogDvkLH4H8PLu8osPMWSQfqCOqhSFJzDBs99oj3DDpXVfM6dqWfmxeKK0QWUDYhKgwMf2X2moaajyvELwfS1jBP5t0tg983cfoM4mF0MFOk664xFtGuLtZj3kAyY5BAJ74oLB0UNqenL5ZLuLtsjMbgqqvJ+O59u81Vui+PrVnR+Rdsm7dtP6YJVF2kqDuBZp5wPds1WrfU7409yzbuPasMBIPpuMIwnmchTM7RkznmK16a1YRmAQyzKqhRICyFbO4AiSRA596Bj1Hq2o1ShrhKqxAAJwY+krbH5oMyST+9P8AwN0GxcLs9s3rnoCG5ki4dxuMqn07QpAzxsMe61jXt59wmwxZLUsCYXaLZwNn5IHIHFdL8M9NaxZA3S7qFOAfXeOAW/mC7zA4DiaC9+HFiyIAA7RxHAH6Abf+2mtadNa2qFHYAftW6ojBqvWrwDkW1RN0khEhjJ+oyNxnmdoGfq71YTSnXabMhYnjarPPckrhAflp/wBKCpavTrdn0ABWfaAoJDGd1xs7S8mcs0buxD1RuqeG7hUho8o+ncbgAJdsS5HKj8S6ZEmEExjoWr6c4cLtC7iAm+DJksq7V9AVfWzd/S/8wqJ1q/ttxbbOCrsQfSMzJBALgFyY4NsH6qqqLcYtYt42BrZtMcInmJuPGXJw5kwCYHeq9oOmC6xjbuJEoRCd9xJJz6iDAyczxVj1tiGddrubwF3T9lLL8mSFYrIkiRM1C6MCNVZubhaR2VpC7yAeZnuc++SKCu9ae+dXca/l/UxBXbE4ChOzbWt47SBOKZp4ZS+bcmPQJRPqJLEsAxxJyJHEdzze/EXRhrmZbSBDB3uBEgbQqlj2UWwCACSVicxUTpHRy5AS0+1PSCwgs6/WzEj8K2o7H1EAe9BzvU9Ne2POuIAr5XaZgAM2xOT2y0AQJE8UsNt7bMHA3KCDkHsBAAPM7u/I+M9l1nSISbgUyCqkwXYsAHg9htJQ+73WkQDKXW+DUZwxRWNsnzLaE7TEkzdMBThhAHC99wNBz7SC5dWzbFs7AhOTtBWWLEscATMkkcfavflsunBIj6gMEEgKNxz2VCBnu5q4+G9JqFt7fIQ2kNxCJl2AuFtm4Kfw5CS2Btz3JHrqHTAdvq3hgsrBkk5Qz/m9V0qI5QTJoKXY0pFstyrNs9MgyQC8A42qEiRmSvNMLminUPJItiCAMnYsbbawJaLagRAEknPFXXQ9Bmyl0rD3Ht27anCoLjBWIEkmd6CSB9J9zUEW0tsrKPUwAaMknapGI/DVicRkieOaBRpLjOWLmCGe4/yVXcWYx6iEOwf5nNRrOhOruG+XZQ172jBlVJPwIUATJiKulzpy3VuEhF3JcHpMMo8sajaGGRi4B91PHFRvIU3FQkhV3MYzLWy21cxyUGPke9BWLesdbLXLYPEXFETtedvOTBPafqkRmq30+yoIBJG1SxMSAzCBHwAQPuTVx03SGtqrupBRVLCSczCCPuQCPaeDVa1Wla2xXbDFSzScjJ59oK/T/sBI65rd5sadIJsowJXgNy3vJwAfkT7U3FtbPSbxEEtd0YMmD6c/pme/GaVdL6U5a0dkG6zok8n0Dg4xlJY49RzINWvT9Gt3en+Vcc2iCjO4UPtMyina2WK7mgEwB2BBIbPG942OrK4ksbFoIFMOSCsbcRgo+ZgcmIqF1rqR1AWQrNbYC3aB327ZOW259bRyxz7QKZdbLXrjahl2F1jYxJ22kGBiNssN2I4B9jSC3qCwC27aoBb8xiuSdrlTHcBQcjJMg/cE+rdmS4wklTLQYACETB9pIiMY96z1ay9l76kyttEtjcSY3LbuHb7er7QGirHd6OlodRVidr6Z7tl2jME4WMAlwAfba33rb4i6f5e8sWP+K01t0hebygJ5ZWJA2nCnJAn7BD1vSX0mqRXYHzcsBhYLraEz9PoZRniJMGunfw/3Xkt7l2nTtcS4JB/FUbDP/btIJ9zFY6n4MOoa2TIjTtZcRP8AxSp3hiebcFvdie0mrh0npFuwCVVd7KguOFCm4UXaGaO8VEMAKzRRQFYis0UGu7aDAhhIIIIPcHkUn13hixdZmII3KVYCIMiJ454/8E9qeUUFY1XhjzBDFMQyeiQrAjaYJ4VFVR+p5qLofAFlZ3szjzA6fl2nlhOZDMSY+w7VcaKBKnRAibLTbB2kFo5PcyfVtJk52/JrxoeheXZFoPIH1Er9Xd5zPqPOfpEfNPaKCsnwuTcRzdJFsAKCvcepnOcszyxPfArXq/CO9Y804AiQYxtEsAw3fSCPmTVpFBoKv0rwl5COPM3llIG5B5ak99k54GDzArfb8NKNzbybmNtwgb19OyfYtkkGBHpEQtWKigR6PohSTuE7SAQpET3GcHLfq5rXqPDSMYmEkEKBERBENMggqP0LDvVgrAoKsPB1sKqyvpC/8sZO52uHnh922OAsgc42WfCaA2yxDeWqKAVgQvqIicbrm1vsgHzVmooK3Z8N4AuFbkAkSphrkyGbOQP5Z96R6j+Hxvajz7zKxm3CiYIQMSWx6iW2mMDBmZiugUCg53pP4d+ki6VYwwQhnUruCzlYwXN1o7/hjgU/0fhlUCrtt7Fd7m2MFifwwccIsfsKstFBStT4JLFfxIHp3ckmSXuvJ5d2CAThQs8gVFsfw+VbjMNqr6wm0tuCsCNp4B3EiT7IAOcX+g0FIteD7BSyl60Lj2gAmXARRCqIn1JulvVOcn2qxW+mjEDaAxJByT2mZmYA/Qmp6/V+n/utooBRWaKKAoooo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8" name="Picture 10" descr="Скриншот 17.01.2016 19:30:5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3071810"/>
            <a:ext cx="2555455" cy="27958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1714480" y="5857892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ат-Туси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500826" y="5857892"/>
            <a:ext cx="1515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ал-Каши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6000" b="1" dirty="0" smtClean="0">
                <a:ln/>
                <a:solidFill>
                  <a:schemeClr val="accent3"/>
                </a:solidFill>
              </a:rPr>
              <a:t>Библиография</a:t>
            </a:r>
            <a:endParaRPr lang="ru-RU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715404" cy="58578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1. Электронный </a:t>
            </a:r>
            <a:r>
              <a:rPr lang="ru-RU" sz="3500" b="1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ресурс - </a:t>
            </a:r>
            <a:r>
              <a:rPr lang="en-AU" sz="3500" b="1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3"/>
              </a:rPr>
              <a:t>https</a:t>
            </a:r>
            <a:r>
              <a:rPr lang="en-A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3"/>
              </a:rPr>
              <a:t>://otvet.mail.ru/question/50773010</a:t>
            </a:r>
            <a:endParaRPr lang="ru-RU" sz="3500" b="1" dirty="0" smtClean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2. Электронный ресурс -</a:t>
            </a:r>
            <a:r>
              <a:rPr lang="en-A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4"/>
              </a:rPr>
              <a:t>http://videouroki.net/filecom.php?fileid=98678943</a:t>
            </a:r>
            <a:endParaRPr lang="ru-RU" sz="3500" b="1" dirty="0" smtClean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3. Электронный ресурс - </a:t>
            </a:r>
            <a:r>
              <a:rPr lang="en-A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5"/>
              </a:rPr>
              <a:t>http://festival.1september.ru/articles/524175/</a:t>
            </a:r>
            <a:endParaRPr lang="ru-RU" sz="3500" b="1" dirty="0" smtClean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4. Электронный ресурс - </a:t>
            </a:r>
            <a:r>
              <a:rPr lang="en-A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6"/>
              </a:rPr>
              <a:t>http://evolutsia.com/content/view/730/41/</a:t>
            </a:r>
            <a:endParaRPr lang="ru-RU" sz="3500" b="1" dirty="0" smtClean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5. Электронный ресурс - </a:t>
            </a:r>
            <a:r>
              <a:rPr lang="en-A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7"/>
              </a:rPr>
              <a:t>http://skachate.ru/istoriya/8746/index.html</a:t>
            </a:r>
            <a:endParaRPr lang="ru-RU" sz="3500" b="1" dirty="0" smtClean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6. Электронный ресурс - </a:t>
            </a:r>
            <a:r>
              <a:rPr lang="en-A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8"/>
              </a:rPr>
              <a:t>http://www.quickiwiki.com/kk/%D0%94%D0%B8%D0%BE%D1%84%D0%B0%D0%BD%D1%82</a:t>
            </a:r>
            <a:endParaRPr lang="ru-RU" sz="3500" b="1" dirty="0" smtClean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7. Электронный ресурс - </a:t>
            </a:r>
            <a:r>
              <a:rPr lang="en-A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9"/>
              </a:rPr>
              <a:t>http://rus-kartinki.com/nachala-evklida</a:t>
            </a:r>
            <a:endParaRPr lang="ru-RU" sz="3500" b="1" dirty="0" smtClean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8. Электронный ресурс - </a:t>
            </a:r>
            <a:r>
              <a:rPr lang="en-A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10"/>
              </a:rPr>
              <a:t>https://es.wikipedia.org/wiki/Elementos_de_Euclides</a:t>
            </a:r>
            <a:endParaRPr lang="ru-RU" sz="3500" b="1" dirty="0" smtClean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9. Электронный ресурс - </a:t>
            </a:r>
            <a:r>
              <a:rPr lang="en-AU" sz="3500" b="1" dirty="0" smtClean="0">
                <a:ln w="19050">
                  <a:solidFill>
                    <a:srgbClr val="007434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11"/>
              </a:rPr>
              <a:t>http://aksakal.info/az/azerbaijana/19168-abu-dzhafar-muhammad-ibn-muhammad-nasir-ad-din-at-tusi-geniy-azerbaydzhanskogo-naroda.html</a:t>
            </a:r>
            <a:endParaRPr lang="ru-RU" sz="3500" b="1" dirty="0" smtClean="0">
              <a:ln w="19050">
                <a:solidFill>
                  <a:srgbClr val="007434"/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206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История появления  формул сокращённого умножения</vt:lpstr>
      <vt:lpstr>Слайд 2</vt:lpstr>
      <vt:lpstr>Слайд 3</vt:lpstr>
      <vt:lpstr>Слайд 4</vt:lpstr>
      <vt:lpstr>Слайд 5</vt:lpstr>
      <vt:lpstr>Библиография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 Котёнок</dc:creator>
  <cp:lastModifiedBy>Lena</cp:lastModifiedBy>
  <cp:revision>62</cp:revision>
  <dcterms:created xsi:type="dcterms:W3CDTF">2014-02-07T15:54:46Z</dcterms:created>
  <dcterms:modified xsi:type="dcterms:W3CDTF">2016-02-04T15:50:22Z</dcterms:modified>
</cp:coreProperties>
</file>