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-90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2/4/2016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2/4/2016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2/4/2016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2/4/2016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2/4/2016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-reading.club/illustrations/129/129385-i_006.jpg" TargetMode="External"/><Relationship Id="rId2" Type="http://schemas.openxmlformats.org/officeDocument/2006/relationships/hyperlink" Target="http://nsportal.ru/ap/library/nauchno-tekhnicheskoe-tvorchestvo/2013/02/09/formuly-sokrashchennogo-umnozheniy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eorema-vieta.narod.ru/olderfiles/1/3500-2.jpg" TargetMode="External"/><Relationship Id="rId5" Type="http://schemas.openxmlformats.org/officeDocument/2006/relationships/hyperlink" Target="https://ebooks.adelaide.edu.au/d/descartes/rene/portrait.jpg" TargetMode="External"/><Relationship Id="rId4" Type="http://schemas.openxmlformats.org/officeDocument/2006/relationships/hyperlink" Target="http://player.myshared.ru/591412/data/images/img1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HelveticaNeueCyr" panose="02000506020000020004" pitchFamily="50" charset="-52"/>
              </a:rPr>
              <a:t>История </a:t>
            </a:r>
            <a:r>
              <a:rPr lang="ru-RU" dirty="0" smtClean="0">
                <a:latin typeface="HelveticaNeueCyr" panose="02000506020000020004" pitchFamily="50" charset="-52"/>
              </a:rPr>
              <a:t>формул </a:t>
            </a:r>
            <a:r>
              <a:rPr lang="ru-RU" dirty="0" smtClean="0">
                <a:latin typeface="HelveticaNeueCyr" panose="02000506020000020004" pitchFamily="50" charset="-52"/>
              </a:rPr>
              <a:t>с</a:t>
            </a:r>
            <a:r>
              <a:rPr lang="ru-RU" dirty="0" smtClean="0">
                <a:latin typeface="HelveticaNeueCyr" panose="02000506020000020004" pitchFamily="50" charset="-52"/>
              </a:rPr>
              <a:t>окращенного </a:t>
            </a:r>
            <a:r>
              <a:rPr lang="ru-RU" dirty="0" smtClean="0">
                <a:latin typeface="HelveticaNeueCyr" panose="02000506020000020004" pitchFamily="50" charset="-52"/>
              </a:rPr>
              <a:t>у</a:t>
            </a:r>
            <a:r>
              <a:rPr lang="ru-RU" dirty="0" smtClean="0">
                <a:latin typeface="HelveticaNeueCyr" panose="02000506020000020004" pitchFamily="50" charset="-52"/>
              </a:rPr>
              <a:t>множения</a:t>
            </a:r>
            <a:endParaRPr lang="ru-RU" dirty="0">
              <a:latin typeface="HelveticaNeueCyr" panose="02000506020000020004" pitchFamily="50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57060" y="4670246"/>
            <a:ext cx="5284519" cy="914400"/>
          </a:xfrm>
        </p:spPr>
        <p:txBody>
          <a:bodyPr>
            <a:noAutofit/>
          </a:bodyPr>
          <a:lstStyle/>
          <a:p>
            <a:pPr algn="r"/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Работу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выполнила: Худякова Екатерина,                       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ученица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 А класса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МБОУ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СШ №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                                        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г.Архангельска Архангельской области</a:t>
            </a:r>
          </a:p>
          <a:p>
            <a:pPr algn="r"/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Руководитель: Куприянович Марина Олеговна, учитель математики высшей квалификационной категории </a:t>
            </a:r>
          </a:p>
          <a:p>
            <a:pPr algn="r"/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МБОУ СШ № 1 г. Архангельска Архангельской области, 2016 год  </a:t>
            </a:r>
            <a:endPara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904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ru-RU" sz="5400" b="1" spc="0" dirty="0" smtClean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История</a:t>
            </a:r>
            <a:endParaRPr lang="ru-RU" sz="5400" b="1" spc="0" dirty="0">
              <a:ln w="6600">
                <a:solidFill>
                  <a:schemeClr val="accent2"/>
                </a:solidFill>
                <a:prstDash val="solid"/>
              </a:ln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50326" y="1123837"/>
            <a:ext cx="7881869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Раньше 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было принято все алгебраические утверждения выражать в геометрической форме. Особенно широко алгебраическими тождествами пользовался в 3 в до н.э. древнегреческий геометр Евклид</a:t>
            </a:r>
            <a:r>
              <a:rPr lang="ru-RU" sz="24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Некоторые правила сокращенного умножения были известны еще около 4 тыс. лет назад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У древних греков величины обозначались не числами или буквами, а отрезками прямых. Они говорили не «а», а «квадрат на отрезке а», не «</a:t>
            </a:r>
            <a:r>
              <a:rPr lang="ru-RU" sz="2400" dirty="0" err="1">
                <a:solidFill>
                  <a:schemeClr val="accent4">
                    <a:lumMod val="50000"/>
                  </a:schemeClr>
                </a:solidFill>
              </a:rPr>
              <a:t>ав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», а «прямоугольник, содержащийся между отрезками а и в». </a:t>
            </a:r>
            <a:endParaRPr lang="ru-RU" sz="24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7172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spc="0" dirty="0" smtClean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Евклид</a:t>
            </a:r>
            <a:endParaRPr lang="ru-RU" sz="6000" b="1" spc="0" dirty="0">
              <a:ln w="6600">
                <a:solidFill>
                  <a:schemeClr val="accent2"/>
                </a:solidFill>
                <a:prstDash val="solid"/>
              </a:ln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84136" y="400779"/>
            <a:ext cx="5039414" cy="60472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16651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История</a:t>
            </a:r>
            <a:endParaRPr lang="ru-RU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4873" y="2834576"/>
            <a:ext cx="7798991" cy="900298"/>
          </a:xfrm>
        </p:spPr>
        <p:txBody>
          <a:bodyPr>
            <a:noAutofit/>
          </a:bodyPr>
          <a:lstStyle/>
          <a:p>
            <a:r>
              <a:rPr lang="ru-RU" dirty="0"/>
              <a:t>Первым ученым, который отказался от геометрических способов выражения и перешел к алгебраическим уравнениям, был древнегреческий ученый-математик, живший в III веке до н. э. Диофант Александрийский. В своей книге «Арифметика» Диофант формулы квадрата суммы, квадрата разности и разности квадратов рассматривал уже с арифметической точки зрения. </a:t>
            </a:r>
            <a:endParaRPr lang="ru-RU" dirty="0" smtClean="0"/>
          </a:p>
          <a:p>
            <a:r>
              <a:rPr lang="ru-RU" dirty="0" smtClean="0"/>
              <a:t>Современную </a:t>
            </a:r>
            <a:r>
              <a:rPr lang="ru-RU" dirty="0"/>
              <a:t>символику алгебраические тождества получили благодаря двум математикам, а именно Виету и Декарту(16 век). </a:t>
            </a:r>
          </a:p>
          <a:p>
            <a:r>
              <a:rPr lang="ru-RU" dirty="0"/>
              <a:t>На современном уровне развития математики данные формулы были обоснованы Исааком Ньютоном. При небольших значениях n коэффициенты можно найти из треугольника Паскаля. </a:t>
            </a:r>
            <a:r>
              <a:rPr lang="ru-RU" dirty="0" err="1"/>
              <a:t>Блез</a:t>
            </a:r>
            <a:r>
              <a:rPr lang="ru-RU" dirty="0"/>
              <a:t> Паскаль триста пятьдесят лет назад придумал специальный инструмент для определения этих самых коэффициентов, который впоследствии назвали «треугольник Паскаля».</a:t>
            </a:r>
          </a:p>
        </p:txBody>
      </p:sp>
    </p:spTree>
    <p:extLst>
      <p:ext uri="{BB962C8B-B14F-4D97-AF65-F5344CB8AC3E}">
        <p14:creationId xmlns:p14="http://schemas.microsoft.com/office/powerpoint/2010/main" xmlns="" val="271494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spc="0" dirty="0" smtClean="0">
                <a:ln w="0"/>
                <a:solidFill>
                  <a:schemeClr val="bg1">
                    <a:lumMod val="95000"/>
                  </a:schemeClr>
                </a:solidFill>
                <a:latin typeface="HelveticaNeueCyr" panose="02000506020000020004" pitchFamily="50" charset="-52"/>
              </a:rPr>
              <a:t>Диофант Александрийский</a:t>
            </a:r>
            <a:endParaRPr lang="ru-RU" sz="2400" spc="0" dirty="0">
              <a:ln w="0"/>
              <a:solidFill>
                <a:schemeClr val="bg1">
                  <a:lumMod val="95000"/>
                </a:schemeClr>
              </a:solidFill>
              <a:latin typeface="HelveticaNeueCyr" panose="02000506020000020004" pitchFamily="50" charset="-52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01718" y="937911"/>
            <a:ext cx="4265009" cy="49730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48296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latin typeface="HelveticaNeueCyr" panose="02000506020000020004" pitchFamily="50" charset="-52"/>
              </a:rPr>
              <a:t>Декарт и </a:t>
            </a:r>
            <a:br>
              <a:rPr lang="ru-RU" sz="5400" dirty="0" smtClean="0">
                <a:latin typeface="HelveticaNeueCyr" panose="02000506020000020004" pitchFamily="50" charset="-52"/>
              </a:rPr>
            </a:br>
            <a:r>
              <a:rPr lang="ru-RU" sz="5400" dirty="0" smtClean="0">
                <a:latin typeface="HelveticaNeueCyr" panose="02000506020000020004" pitchFamily="50" charset="-52"/>
              </a:rPr>
              <a:t>Виет</a:t>
            </a:r>
            <a:endParaRPr lang="ru-RU" sz="5400" dirty="0">
              <a:latin typeface="HelveticaNeueCyr" panose="02000506020000020004" pitchFamily="50" charset="-52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14688" y="863790"/>
            <a:ext cx="4182374" cy="51212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8342" y="854185"/>
            <a:ext cx="3503658" cy="51308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70293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HelveticaNeueCyr" panose="02000506020000020004" pitchFamily="50" charset="-52"/>
              </a:rPr>
              <a:t>Библиография</a:t>
            </a:r>
            <a:endParaRPr lang="ru-RU" sz="3200" dirty="0">
              <a:latin typeface="HelveticaNeueCyr" panose="02000506020000020004" pitchFamily="50" charset="-5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72755" y="1123837"/>
            <a:ext cx="68773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://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nsportal.ru/ap/library/nauchno-tekhnicheskoe-tvorchestvo/2013/02/09/formuly-sokrashchennogo-umnozheniya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http://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www.e-reading.club/illustrations/129/129385-i_006.jpg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http://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player.myshared.ru/591412/data/images/img1.jpg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hlinkClick r:id="rId5"/>
              </a:rPr>
              <a:t>https://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hlinkClick r:id="rId5"/>
              </a:rPr>
              <a:t>ebooks.adelaide.edu.au/d/descartes/rene/portrait.jpg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hlinkClick r:id="rId6"/>
              </a:rPr>
              <a:t>http://teorema-vieta.narod.ru/olderfiles/1/3500-2.jpg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255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ма">
  <a:themeElements>
    <a:clrScheme name="Фиолетовый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75</TotalTime>
  <Words>264</Words>
  <Application>Microsoft Office PowerPoint</Application>
  <PresentationFormat>Произвольный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Рама</vt:lpstr>
      <vt:lpstr>История формул сокращенного умножения</vt:lpstr>
      <vt:lpstr>История</vt:lpstr>
      <vt:lpstr>Евклид</vt:lpstr>
      <vt:lpstr>История</vt:lpstr>
      <vt:lpstr>Диофант Александрийский</vt:lpstr>
      <vt:lpstr>Декарт и  Виет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Формул Сокращенного Умножения</dc:title>
  <dc:creator>Екатерина Худякова</dc:creator>
  <cp:lastModifiedBy>Lena</cp:lastModifiedBy>
  <cp:revision>7</cp:revision>
  <dcterms:created xsi:type="dcterms:W3CDTF">2016-01-22T17:42:00Z</dcterms:created>
  <dcterms:modified xsi:type="dcterms:W3CDTF">2016-02-04T16:17:46Z</dcterms:modified>
</cp:coreProperties>
</file>