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348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062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05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9789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4155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66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073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72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4017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425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907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421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29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274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186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78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004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31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C32E76-A875-4754-8216-6AA0B9FEE055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F9762F-A110-4731-B9C7-76B73F3B6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07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search?q=&#1092;&#1086;&#1088;&#1084;&#1091;&#1083;&#1099;+&#1089;&#1086;&#1082;&#1088;&#1072;&#1097;&#1077;&#1085;&#1085;&#1086;&#1075;&#1086;+&#1091;&#1084;&#1085;&#1086;&#1078;&#1077;&#1085;&#1080;&#1103;&amp;newwindow=1&amp;sa=X&amp;biw=1440&amp;bih" TargetMode="External"/><Relationship Id="rId2" Type="http://schemas.openxmlformats.org/officeDocument/2006/relationships/hyperlink" Target="http://www.grandars.ru/student/vysshaya-matematika/formuly-sokrashchennogo-umnozheniy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ru/search?q=&#1078;&#1080;&#1074;&#1099;&#1077;+&#1082;&#1072;&#1088;&#1090;&#1080;&#1085;&#1082;&#1080;+&#1087;&#1086;+&#1084;&#1072;&#1090;&#1077;&#1084;&#1072;&#1090;&#1080;&#1082;&#1077;&amp;newwindow=1&amp;source" TargetMode="External"/><Relationship Id="rId4" Type="http://schemas.openxmlformats.org/officeDocument/2006/relationships/hyperlink" Target="https://otvet.mail.ru/question/507730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443211"/>
            <a:ext cx="6815669" cy="1985790"/>
          </a:xfrm>
        </p:spPr>
        <p:txBody>
          <a:bodyPr/>
          <a:lstStyle/>
          <a:p>
            <a:r>
              <a:rPr lang="ru-RU" sz="4400" b="1" dirty="0" smtClean="0"/>
              <a:t>История возникновения ф</a:t>
            </a:r>
            <a:r>
              <a:rPr lang="ru-RU" sz="4400" b="1" dirty="0" smtClean="0"/>
              <a:t>ормулы </a:t>
            </a:r>
            <a:r>
              <a:rPr lang="ru-RU" sz="4400" b="1" dirty="0" smtClean="0"/>
              <a:t>сокращенного умножения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8100" y="3400425"/>
            <a:ext cx="5659968" cy="1325811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sz="7200" dirty="0" smtClean="0"/>
              <a:t>                                                                                                  </a:t>
            </a:r>
            <a:r>
              <a:rPr lang="ru-RU" sz="5600" b="1" dirty="0" smtClean="0"/>
              <a:t>Работу выполнила: </a:t>
            </a:r>
            <a:r>
              <a:rPr lang="ru-RU" sz="5600" b="1" dirty="0" smtClean="0"/>
              <a:t>Сидоренко </a:t>
            </a:r>
            <a:r>
              <a:rPr lang="ru-RU" sz="5600" b="1" dirty="0" smtClean="0"/>
              <a:t>Ксения, </a:t>
            </a:r>
            <a:r>
              <a:rPr lang="ru-RU" sz="5600" b="1" dirty="0" smtClean="0"/>
              <a:t>ученица </a:t>
            </a:r>
            <a:r>
              <a:rPr lang="ru-RU" sz="5600" b="1" dirty="0" smtClean="0"/>
              <a:t>7а класса                         МБОУ СШ № 1                                                                                                             г. Архангельска Архангельской области</a:t>
            </a:r>
          </a:p>
          <a:p>
            <a:pPr algn="r">
              <a:lnSpc>
                <a:spcPct val="120000"/>
              </a:lnSpc>
            </a:pPr>
            <a:r>
              <a:rPr lang="ru-RU" sz="5600" b="1" dirty="0" smtClean="0"/>
              <a:t>Руководитель: Куприянович Марина Олеговна, учитель математики высшей квалификационной категории г. Архангельска Архангельской области, 2016 год</a:t>
            </a:r>
            <a:endParaRPr lang="ru-RU" sz="5600" b="1" dirty="0" smtClean="0"/>
          </a:p>
          <a:p>
            <a:pPr algn="r"/>
            <a:r>
              <a:rPr lang="ru-RU" dirty="0" smtClean="0"/>
              <a:t>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400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5090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Формулы сокращённого умножения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1" y="1528354"/>
            <a:ext cx="9690462" cy="434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364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80567"/>
          </a:xfrm>
        </p:spPr>
        <p:txBody>
          <a:bodyPr/>
          <a:lstStyle/>
          <a:p>
            <a:r>
              <a:rPr lang="ru-RU" b="1" u="sng" dirty="0" smtClean="0"/>
              <a:t>Формулы сокращённого умножения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29691"/>
            <a:ext cx="9601196" cy="3446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Очень часто приведение многочлена к стандартному виду можно осуществить путём применения формул сокращённого умножения. Все они доказываются непосредственным раскрытием скобок и приведением подобных </a:t>
            </a:r>
            <a:r>
              <a:rPr lang="ru-RU" sz="2800" b="1" dirty="0" smtClean="0"/>
              <a:t>слагаемых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9702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появления формул сокращённого </a:t>
            </a:r>
            <a:r>
              <a:rPr lang="ru-RU" dirty="0" smtClean="0"/>
              <a:t>умножения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55816"/>
            <a:ext cx="9601196" cy="3420051"/>
          </a:xfrm>
        </p:spPr>
        <p:txBody>
          <a:bodyPr>
            <a:normAutofit/>
          </a:bodyPr>
          <a:lstStyle/>
          <a:p>
            <a:r>
              <a:rPr lang="ru-RU" sz="2800" dirty="0"/>
              <a:t>Формулы сокращённого умножения многочленов — часто встречающиеся случаи умножения многочленов. Многие из них являются частным случаем Бинома Ньютона. </a:t>
            </a:r>
          </a:p>
          <a:p>
            <a:r>
              <a:rPr lang="ru-RU" sz="2800" dirty="0"/>
              <a:t>Изучаются в средней школе в курсе алгебры. </a:t>
            </a:r>
            <a:r>
              <a:rPr lang="ru-RU" sz="2800" dirty="0" err="1"/>
              <a:t>Бино́м</a:t>
            </a:r>
            <a:r>
              <a:rPr lang="ru-RU" sz="2800" dirty="0"/>
              <a:t> </a:t>
            </a:r>
            <a:r>
              <a:rPr lang="ru-RU" sz="2800" dirty="0" err="1"/>
              <a:t>Нью́то́на</a:t>
            </a:r>
            <a:r>
              <a:rPr lang="ru-RU" sz="2800" dirty="0"/>
              <a:t> — формула для разложения на отдельные слагаемые целой неотрицательной степени суммы двух </a:t>
            </a:r>
            <a:r>
              <a:rPr lang="ru-RU" sz="2800" dirty="0" smtClean="0"/>
              <a:t>переменных.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3773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появления формул сокращённого умножения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Долгое время считалось, что для натуральных показателей степени эту формулу, как и треугольник, позволяющий находить коэффициенты, изобрёл </a:t>
            </a:r>
            <a:r>
              <a:rPr lang="ru-RU" sz="2800" dirty="0" err="1"/>
              <a:t>Блез</a:t>
            </a:r>
            <a:r>
              <a:rPr lang="ru-RU" sz="2800" dirty="0"/>
              <a:t> Паскаль, описавший её в XVII веке. Однако историки науки обнаружили, что формула была известна ещё китайскому математику Яну </a:t>
            </a:r>
            <a:r>
              <a:rPr lang="ru-RU" sz="2800" dirty="0" err="1"/>
              <a:t>Хуэю</a:t>
            </a:r>
            <a:r>
              <a:rPr lang="ru-RU" sz="2800" dirty="0"/>
              <a:t>, жившему в XIII веке, а также исламским математикам </a:t>
            </a:r>
            <a:r>
              <a:rPr lang="ru-RU" sz="2800" dirty="0" err="1"/>
              <a:t>ат-Туси</a:t>
            </a:r>
            <a:r>
              <a:rPr lang="ru-RU" sz="2800" dirty="0"/>
              <a:t> (XIII век) и ал-Каши (XV век) </a:t>
            </a:r>
            <a:r>
              <a:rPr lang="ru-RU" sz="2800" dirty="0" smtClean="0"/>
              <a:t>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8650" y="4771949"/>
            <a:ext cx="1318647" cy="13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774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8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276" y="2402779"/>
            <a:ext cx="9601196" cy="4267405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http://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www.grandars.ru/student/vysshaya-matematika/formuly-sokrashchennogo-umnozheniya.html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https://www.google.ru/search?q=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формулы+сокращенного+умножения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&amp;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newwindow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=1&amp;sa=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X&amp;biw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=1440&amp;bih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https://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otvet.mail.ru/question/50773010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https://www.google.ru/search?q=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живые+картинки+по+математике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&amp;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newwindow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=1&amp;source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261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211</Words>
  <Application>Microsoft Office PowerPoint</Application>
  <PresentationFormat>Произвольный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История возникновения формулы сокращенного умножения</vt:lpstr>
      <vt:lpstr>Формулы сокращённого умножения</vt:lpstr>
      <vt:lpstr>Формулы сокращённого умножения</vt:lpstr>
      <vt:lpstr>История появления формул сокращённого умножения</vt:lpstr>
      <vt:lpstr>История появления формул сокращённого умножения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сокращенного умножения</dc:title>
  <dc:creator>acer</dc:creator>
  <cp:lastModifiedBy>Lena</cp:lastModifiedBy>
  <cp:revision>11</cp:revision>
  <dcterms:created xsi:type="dcterms:W3CDTF">2016-01-22T16:46:04Z</dcterms:created>
  <dcterms:modified xsi:type="dcterms:W3CDTF">2016-02-04T17:06:18Z</dcterms:modified>
</cp:coreProperties>
</file>