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3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60"/>
  </p:normalViewPr>
  <p:slideViewPr>
    <p:cSldViewPr snapToGrid="0">
      <p:cViewPr>
        <p:scale>
          <a:sx n="100" d="100"/>
          <a:sy n="100" d="100"/>
        </p:scale>
        <p:origin x="-26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641350" ty="-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800965104"/>
      </p:ext>
    </p:extLst>
  </p:cSld>
  <p:clrMapOvr>
    <a:masterClrMapping/>
  </p:clrMapOvr>
  <p:transition spd="slow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226593"/>
      </p:ext>
    </p:extLst>
  </p:cSld>
  <p:clrMapOvr>
    <a:masterClrMapping/>
  </p:clrMapOvr>
  <p:transition spd="slow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04460191"/>
      </p:ext>
    </p:extLst>
  </p:cSld>
  <p:clrMapOvr>
    <a:masterClrMapping/>
  </p:clrMapOvr>
  <p:transition spd="slow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9021272"/>
      </p:ext>
    </p:extLst>
  </p:cSld>
  <p:clrMapOvr>
    <a:masterClrMapping/>
  </p:clrMapOvr>
  <p:transition spd="slow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641350" ty="-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03975922"/>
      </p:ext>
    </p:extLst>
  </p:cSld>
  <p:clrMapOvr>
    <a:masterClrMapping/>
  </p:clrMapOvr>
  <p:transition spd="slow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9909857"/>
      </p:ext>
    </p:extLst>
  </p:cSld>
  <p:clrMapOvr>
    <a:masterClrMapping/>
  </p:clrMapOvr>
  <p:transition spd="slow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7189704"/>
      </p:ext>
    </p:extLst>
  </p:cSld>
  <p:clrMapOvr>
    <a:masterClrMapping/>
  </p:clrMapOvr>
  <p:transition spd="slow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190912"/>
      </p:ext>
    </p:extLst>
  </p:cSld>
  <p:clrMapOvr>
    <a:masterClrMapping/>
  </p:clrMapOvr>
  <p:transition spd="slow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6505565"/>
      </p:ext>
    </p:extLst>
  </p:cSld>
  <p:clrMapOvr>
    <a:masterClrMapping/>
  </p:clrMapOvr>
  <p:transition spd="slow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1610944"/>
      </p:ext>
    </p:extLst>
  </p:cSld>
  <p:clrMapOvr>
    <a:masterClrMapping/>
  </p:clrMapOvr>
  <p:transition spd="slow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/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33941966"/>
      </p:ext>
    </p:extLst>
  </p:cSld>
  <p:clrMapOvr>
    <a:masterClrMapping/>
  </p:clrMapOvr>
  <p:transition spd="slow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3A968BB-5B29-4CC8-8B21-E0690E4FAEB6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3EB7F9-D17E-4B7F-8839-8C4F7AE4F68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74771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slow">
    <p:pull dir="u"/>
  </p:transition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56421" y="4638675"/>
            <a:ext cx="2887579" cy="1474689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/>
              <a:t>признак перпендикулярности плоскостей</a:t>
            </a:r>
            <a:br>
              <a:rPr lang="ru-RU" sz="1600" b="1" dirty="0" smtClean="0"/>
            </a:br>
            <a:r>
              <a:rPr lang="ru-RU" sz="1600" b="1" dirty="0" smtClean="0"/>
              <a:t>Задача 60</a:t>
            </a:r>
            <a:endParaRPr lang="ru-RU" sz="1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42" y="4572000"/>
            <a:ext cx="5632283" cy="183513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Работу выполнили:</a:t>
            </a:r>
          </a:p>
          <a:p>
            <a:r>
              <a:rPr lang="ru-RU" dirty="0" smtClean="0"/>
              <a:t>Трескина Елена и Копаева Марина, </a:t>
            </a:r>
            <a:endParaRPr lang="ru-RU" dirty="0" smtClean="0"/>
          </a:p>
          <a:p>
            <a:r>
              <a:rPr lang="ru-RU" dirty="0" smtClean="0"/>
              <a:t>ученицы </a:t>
            </a:r>
            <a:r>
              <a:rPr lang="ru-RU" dirty="0" smtClean="0"/>
              <a:t>10 «А» </a:t>
            </a:r>
            <a:r>
              <a:rPr lang="ru-RU" dirty="0" smtClean="0"/>
              <a:t>класса МБОУ </a:t>
            </a:r>
            <a:r>
              <a:rPr lang="ru-RU" dirty="0" smtClean="0"/>
              <a:t>СШ №</a:t>
            </a:r>
            <a:r>
              <a:rPr lang="ru-RU" dirty="0" smtClean="0"/>
              <a:t>1 </a:t>
            </a:r>
          </a:p>
          <a:p>
            <a:r>
              <a:rPr lang="ru-RU" dirty="0" smtClean="0"/>
              <a:t>г</a:t>
            </a:r>
            <a:r>
              <a:rPr lang="ru-RU" dirty="0" smtClean="0"/>
              <a:t>. </a:t>
            </a:r>
            <a:r>
              <a:rPr lang="ru-RU" dirty="0" smtClean="0"/>
              <a:t>Архангельска</a:t>
            </a:r>
            <a:r>
              <a:rPr lang="ru-RU" dirty="0" smtClean="0"/>
              <a:t> </a:t>
            </a:r>
            <a:r>
              <a:rPr lang="ru-RU" dirty="0" smtClean="0"/>
              <a:t> Архангельской области</a:t>
            </a:r>
          </a:p>
          <a:p>
            <a:r>
              <a:rPr lang="ru-RU" dirty="0" smtClean="0"/>
              <a:t>Руководитель: Куприянович Марина Олеговна, </a:t>
            </a:r>
          </a:p>
          <a:p>
            <a:r>
              <a:rPr lang="ru-RU" dirty="0" smtClean="0"/>
              <a:t>учитель математики высшей квалификационной категории </a:t>
            </a:r>
          </a:p>
          <a:p>
            <a:r>
              <a:rPr lang="ru-RU" dirty="0" smtClean="0"/>
              <a:t>МБОУ СШ № 1 г. Архангельска Архангельской области, 2016 год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019414921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60, стр. 41</a:t>
            </a:r>
            <a:endParaRPr lang="ru-RU" dirty="0"/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934" y="2084832"/>
            <a:ext cx="2954680" cy="2605405"/>
          </a:xfrm>
        </p:spPr>
      </p:pic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5902452" y="2084832"/>
            <a:ext cx="2155698" cy="3922776"/>
          </a:xfrm>
          <a:ln w="28575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sz="4400" u="sng" dirty="0" smtClean="0"/>
              <a:t>Дано</a:t>
            </a:r>
            <a:r>
              <a:rPr lang="ru-RU" sz="4400" dirty="0" smtClean="0"/>
              <a:t>:</a:t>
            </a:r>
          </a:p>
          <a:p>
            <a:r>
              <a:rPr lang="el-GR" sz="4400" dirty="0" smtClean="0"/>
              <a:t>α</a:t>
            </a:r>
            <a:r>
              <a:rPr lang="ru-RU" sz="3100" dirty="0" smtClean="0"/>
              <a:t>⊥</a:t>
            </a:r>
            <a:r>
              <a:rPr lang="el-GR" sz="4400" dirty="0" smtClean="0"/>
              <a:t>β</a:t>
            </a:r>
            <a:endParaRPr lang="ru-RU" sz="4400" dirty="0"/>
          </a:p>
          <a:p>
            <a:r>
              <a:rPr lang="en-US" sz="4400" dirty="0" smtClean="0"/>
              <a:t>a</a:t>
            </a:r>
            <a:r>
              <a:rPr lang="el-GR" sz="3100" dirty="0" smtClean="0"/>
              <a:t>∩</a:t>
            </a:r>
            <a:r>
              <a:rPr lang="en-US" sz="4400" dirty="0"/>
              <a:t>b</a:t>
            </a:r>
            <a:r>
              <a:rPr lang="ru-RU" sz="4400" dirty="0" smtClean="0"/>
              <a:t>=</a:t>
            </a:r>
            <a:r>
              <a:rPr lang="en-US" sz="4400" dirty="0" smtClean="0"/>
              <a:t>A</a:t>
            </a:r>
          </a:p>
          <a:p>
            <a:r>
              <a:rPr lang="en-US" sz="4400" dirty="0" smtClean="0"/>
              <a:t>AD=a</a:t>
            </a:r>
          </a:p>
          <a:p>
            <a:r>
              <a:rPr lang="en-US" sz="4400" dirty="0" smtClean="0"/>
              <a:t>AB=b</a:t>
            </a:r>
            <a:endParaRPr lang="ru-RU" sz="4400" dirty="0" smtClean="0"/>
          </a:p>
          <a:p>
            <a:r>
              <a:rPr lang="ru-RU" sz="4400" u="sng" dirty="0" smtClean="0"/>
              <a:t>Найти</a:t>
            </a:r>
            <a:r>
              <a:rPr lang="ru-RU" sz="4400" dirty="0" smtClean="0"/>
              <a:t>:</a:t>
            </a:r>
          </a:p>
          <a:p>
            <a:r>
              <a:rPr lang="en-US" sz="4400" dirty="0"/>
              <a:t>C</a:t>
            </a:r>
            <a:r>
              <a:rPr lang="en-US" sz="4400" dirty="0" smtClean="0"/>
              <a:t>A</a:t>
            </a:r>
            <a:r>
              <a:rPr lang="ru-RU" sz="4400" dirty="0" smtClean="0"/>
              <a:t>-?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914471780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491990" y="2519464"/>
            <a:ext cx="3566160" cy="3005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/>
              <a:t>Док-во (</a:t>
            </a:r>
            <a:r>
              <a:rPr lang="en-US" u="sng" dirty="0" smtClean="0"/>
              <a:t>A</a:t>
            </a:r>
            <a:r>
              <a:rPr lang="ru-RU" sz="1400" u="sng" dirty="0" smtClean="0"/>
              <a:t>∈</a:t>
            </a:r>
            <a:r>
              <a:rPr lang="el-GR" u="sng" dirty="0" smtClean="0"/>
              <a:t>β</a:t>
            </a:r>
            <a:r>
              <a:rPr lang="en-US" u="sng" dirty="0" smtClean="0"/>
              <a:t>, B</a:t>
            </a:r>
            <a:r>
              <a:rPr lang="ru-RU" sz="1400" u="sng" dirty="0" smtClean="0"/>
              <a:t>∈</a:t>
            </a:r>
            <a:r>
              <a:rPr lang="el-GR" u="sng" dirty="0" smtClean="0">
                <a:solidFill>
                  <a:srgbClr val="141718"/>
                </a:solidFill>
              </a:rPr>
              <a:t>β</a:t>
            </a:r>
            <a:r>
              <a:rPr lang="en-US" u="sng" dirty="0" smtClean="0"/>
              <a:t>, C</a:t>
            </a:r>
            <a:r>
              <a:rPr lang="ru-RU" sz="1400" u="sng" dirty="0" smtClean="0"/>
              <a:t>∈</a:t>
            </a:r>
            <a:r>
              <a:rPr lang="el-GR" u="sng" dirty="0" smtClean="0"/>
              <a:t>β</a:t>
            </a:r>
            <a:r>
              <a:rPr lang="en-US" u="sng" dirty="0" smtClean="0"/>
              <a:t>, D</a:t>
            </a:r>
            <a:r>
              <a:rPr lang="ru-RU" sz="1400" u="sng" dirty="0" smtClean="0"/>
              <a:t>∈</a:t>
            </a:r>
            <a:r>
              <a:rPr lang="el-GR" u="sng" dirty="0" smtClean="0"/>
              <a:t>β</a:t>
            </a:r>
            <a:r>
              <a:rPr lang="ru-RU" u="sng" dirty="0" smtClean="0"/>
              <a:t>)</a:t>
            </a:r>
            <a:endParaRPr lang="en-US" u="sng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AB – </a:t>
            </a:r>
            <a:r>
              <a:rPr lang="ru-RU" dirty="0" smtClean="0"/>
              <a:t>перпендикуляр к </a:t>
            </a:r>
            <a:r>
              <a:rPr lang="el-GR" dirty="0"/>
              <a:t>α</a:t>
            </a:r>
            <a:r>
              <a:rPr lang="ru-RU" dirty="0" smtClean="0"/>
              <a:t>; </a:t>
            </a:r>
            <a:r>
              <a:rPr lang="en-US" dirty="0" smtClean="0"/>
              <a:t>AC – </a:t>
            </a:r>
            <a:r>
              <a:rPr lang="ru-RU" dirty="0" smtClean="0"/>
              <a:t>наклонная; </a:t>
            </a:r>
            <a:r>
              <a:rPr lang="en-US" dirty="0" smtClean="0"/>
              <a:t>BC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проекция к </a:t>
            </a:r>
            <a:r>
              <a:rPr lang="el-GR" dirty="0" smtClean="0"/>
              <a:t>α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BC</a:t>
            </a:r>
            <a:r>
              <a:rPr lang="ru-RU" sz="1600" dirty="0" smtClean="0"/>
              <a:t>⊥</a:t>
            </a:r>
            <a:r>
              <a:rPr lang="en-US" dirty="0" smtClean="0"/>
              <a:t>c</a:t>
            </a:r>
            <a:r>
              <a:rPr lang="ru-RU" dirty="0"/>
              <a:t>;</a:t>
            </a:r>
            <a:r>
              <a:rPr lang="en-US" dirty="0" smtClean="0"/>
              <a:t> </a:t>
            </a:r>
            <a:r>
              <a:rPr lang="en-US" dirty="0"/>
              <a:t>BC</a:t>
            </a:r>
            <a:r>
              <a:rPr lang="ru-RU" sz="1600" dirty="0" smtClean="0"/>
              <a:t>⊥</a:t>
            </a:r>
            <a:r>
              <a:rPr lang="el-GR" dirty="0" smtClean="0"/>
              <a:t>β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AD</a:t>
            </a:r>
            <a:r>
              <a:rPr lang="ru-RU" sz="1400" dirty="0" smtClean="0"/>
              <a:t>∈</a:t>
            </a:r>
            <a:r>
              <a:rPr lang="el-GR" dirty="0" smtClean="0"/>
              <a:t>β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 </a:t>
            </a:r>
            <a:r>
              <a:rPr lang="en-US" sz="1800" dirty="0" smtClean="0"/>
              <a:t>ǁ </a:t>
            </a:r>
            <a:r>
              <a:rPr lang="en-US" dirty="0" smtClean="0"/>
              <a:t>BC</a:t>
            </a:r>
            <a:r>
              <a:rPr lang="ru-RU" dirty="0" smtClean="0"/>
              <a:t>;</a:t>
            </a:r>
            <a:r>
              <a:rPr lang="en-US" dirty="0" smtClean="0"/>
              <a:t> AD</a:t>
            </a:r>
            <a:r>
              <a:rPr lang="ru-RU" sz="1400" dirty="0" smtClean="0"/>
              <a:t>∈</a:t>
            </a:r>
            <a:r>
              <a:rPr lang="el-GR" dirty="0" smtClean="0"/>
              <a:t>β</a:t>
            </a:r>
            <a:r>
              <a:rPr lang="en-US" dirty="0"/>
              <a:t> </a:t>
            </a:r>
            <a:r>
              <a:rPr lang="en-US" dirty="0" smtClean="0"/>
              <a:t>BC</a:t>
            </a:r>
            <a:r>
              <a:rPr lang="ru-RU" sz="1400" dirty="0" smtClean="0"/>
              <a:t>∈</a:t>
            </a:r>
            <a:r>
              <a:rPr lang="el-GR" dirty="0" smtClean="0"/>
              <a:t>β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#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476" y="746006"/>
            <a:ext cx="2962913" cy="11766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6568" y="143311"/>
            <a:ext cx="2384552" cy="2103726"/>
          </a:xfrm>
          <a:prstGeom prst="rect">
            <a:avLst/>
          </a:prstGeom>
        </p:spPr>
      </p:pic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752054" y="2542674"/>
            <a:ext cx="3566160" cy="402336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Доп. Построение:</a:t>
            </a:r>
          </a:p>
          <a:p>
            <a:r>
              <a:rPr lang="en-US" dirty="0" smtClean="0"/>
              <a:t>a</a:t>
            </a:r>
            <a:r>
              <a:rPr lang="el-GR" dirty="0" smtClean="0"/>
              <a:t>∩</a:t>
            </a:r>
            <a:r>
              <a:rPr lang="en-US" dirty="0" smtClean="0"/>
              <a:t>b</a:t>
            </a:r>
            <a:r>
              <a:rPr lang="ru-RU" dirty="0" smtClean="0"/>
              <a:t>=</a:t>
            </a:r>
            <a:r>
              <a:rPr lang="en-US" dirty="0" smtClean="0"/>
              <a:t>c</a:t>
            </a:r>
            <a:endParaRPr lang="ru-RU" dirty="0" smtClean="0"/>
          </a:p>
          <a:p>
            <a:r>
              <a:rPr lang="en-US" dirty="0" smtClean="0"/>
              <a:t>AB</a:t>
            </a:r>
            <a:r>
              <a:rPr lang="ru-RU" dirty="0" smtClean="0"/>
              <a:t>, </a:t>
            </a:r>
            <a:r>
              <a:rPr lang="en-US" dirty="0" smtClean="0"/>
              <a:t>AD </a:t>
            </a:r>
            <a:r>
              <a:rPr lang="ru-RU" dirty="0" smtClean="0"/>
              <a:t>– перпендикуляры</a:t>
            </a:r>
          </a:p>
          <a:p>
            <a:r>
              <a:rPr lang="en-US" dirty="0" smtClean="0"/>
              <a:t>ABCD </a:t>
            </a:r>
            <a:r>
              <a:rPr lang="ru-RU" dirty="0" smtClean="0"/>
              <a:t>– прямоугольник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DC</a:t>
            </a:r>
            <a:r>
              <a:rPr lang="ru-RU" dirty="0" smtClean="0"/>
              <a:t>=</a:t>
            </a:r>
            <a:r>
              <a:rPr lang="en-US" dirty="0" smtClean="0"/>
              <a:t>AB</a:t>
            </a:r>
            <a:r>
              <a:rPr lang="ru-RU" dirty="0" smtClean="0"/>
              <a:t>=</a:t>
            </a:r>
            <a:r>
              <a:rPr lang="en-US" dirty="0" smtClean="0"/>
              <a:t>b</a:t>
            </a:r>
            <a:r>
              <a:rPr lang="ru-RU" dirty="0" smtClean="0"/>
              <a:t>; </a:t>
            </a:r>
            <a:r>
              <a:rPr lang="en-US" dirty="0" smtClean="0"/>
              <a:t>AD=a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 т</a:t>
            </a:r>
            <a:r>
              <a:rPr lang="en-US" dirty="0" smtClean="0"/>
              <a:t>. </a:t>
            </a:r>
            <a:r>
              <a:rPr lang="ru-RU" dirty="0" smtClean="0"/>
              <a:t>Пифагора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12\Desktop\пвапвпвкпкупкпкеиавпрукн5нруквепукен54опрвукен546н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1113" y="5268328"/>
            <a:ext cx="1988971" cy="9884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60592087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dirty="0" smtClean="0"/>
              <a:t>Геометрия. 10-11 классы: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 / </a:t>
            </a:r>
            <a:r>
              <a:rPr lang="ru-RU" dirty="0" err="1" smtClean="0"/>
              <a:t>А.В.Погорелов</a:t>
            </a:r>
            <a:r>
              <a:rPr lang="ru-RU" dirty="0" smtClean="0"/>
              <a:t>. – 9-е. изд. – М. : Просвещение, 2009. – 175 с. : ил.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36364565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Другая 3">
      <a:dk1>
        <a:srgbClr val="FFFFFF"/>
      </a:dk1>
      <a:lt1>
        <a:srgbClr val="141718"/>
      </a:lt1>
      <a:dk2>
        <a:srgbClr val="FFFFFF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296</TotalTime>
  <Words>199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Интеграл</vt:lpstr>
      <vt:lpstr>признак перпендикулярности плоскостей Задача 60</vt:lpstr>
      <vt:lpstr>Задача № 60, стр. 41</vt:lpstr>
      <vt:lpstr>Слайд 3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задачи по теме: «признак перпендикулярности плоскостей»</dc:title>
  <dc:creator>msi</dc:creator>
  <cp:lastModifiedBy>Lena</cp:lastModifiedBy>
  <cp:revision>23</cp:revision>
  <dcterms:created xsi:type="dcterms:W3CDTF">2016-01-16T12:26:43Z</dcterms:created>
  <dcterms:modified xsi:type="dcterms:W3CDTF">2016-02-04T17:24:58Z</dcterms:modified>
</cp:coreProperties>
</file>