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=%D0%BA%D0%B0%D1%80%D1%82%D0%B8%D0%BD%D0%BA%D0%B8+%D1%84%D0%BE%D0%BD%D1%8B+%D1%8D%D0%BA%D0%BE%D0%BB%D0%BE%D0%B3%D0%B8%D1%87%D0%B5%D1%81%D0%BA%D0%B8%D0%B5&amp;newwindow=1&amp;biw=1366&amp;bih=667&amp;site=webhp&amp;tbm=isch&amp;imgil=21BP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search?q=%D0%BA%D0%B0%D1%80%D1%82%D0%B8%D0%BD%D0%BA%D0%B8+%D1%84%D0%BE%D0%BD%D1%8B+%D1%8D%D0%BA%D0%BE%D0%BB%D0%BE%D0%B3%D0%B8%D1%87%D0%B5%D1%81%D0%BA%D0%B8%D0%B5&amp;newwindow=1&amp;biw=1366&amp;bih=667&amp;site=webhp&amp;tbm=isch&amp;img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4240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Шаблон к презентации на тему «Экология»</a:t>
            </a:r>
            <a:br>
              <a:rPr lang="ru-RU" sz="3200" b="1" i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200" b="1" i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(вариант 1)</a:t>
            </a:r>
            <a:endParaRPr lang="ru-RU" sz="3200" b="1" i="1" dirty="0">
              <a:solidFill>
                <a:srgbClr val="00B05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900" b="1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</a:t>
            </a:r>
            <a:r>
              <a:rPr lang="ru-RU" sz="2900" b="1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составитель: </a:t>
            </a:r>
            <a:r>
              <a:rPr lang="ru-RU" sz="2900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6161"/>
            <a:ext cx="2592288" cy="233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72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4240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31" y="166314"/>
            <a:ext cx="2764234" cy="177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2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4240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971"/>
            <a:ext cx="3024336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58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4240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3"/>
              </a:rPr>
              <a:t>https://www.google.ru/search?q=%D0%BA%D0%B0%D1%80%D1%82%D0%B8%D0%BD%D0%BA%D0%B8+%D1%84%D0%BE%D0%BD%D1%8B+%</a:t>
            </a:r>
            <a:r>
              <a:rPr lang="en-US" sz="1800" dirty="0" smtClean="0">
                <a:hlinkClick r:id="rId3"/>
              </a:rPr>
              <a:t>D1%8D%D0%BA%D0%BE%D0%BB%D0%BE%D0%B3%D0%B8%D1%87%D0%B5%D1%81%D0%BA%D0%B8%D0%B5&amp;newwindow=1&amp;biw=1366&amp;bih=667&amp;site=webhp&amp;tbm=isch&amp;imgil=21BPd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en-US" sz="1800" dirty="0">
                <a:hlinkClick r:id="rId4"/>
              </a:rPr>
              <a:t>https://www.google.ru/search?q=%D0%BA%D0%B0%D1%80%D1%82%D0%B8%D0%BD%D0%BA%D0%B8+%D1%84%D0%BE%D0%BD%D1%8B+%</a:t>
            </a:r>
            <a:r>
              <a:rPr lang="en-US" sz="1800" dirty="0" smtClean="0">
                <a:hlinkClick r:id="rId4"/>
              </a:rPr>
              <a:t>D1%8D%D0%BA%D0%BE%D0%BB%D0%BE%D0%B3%D0%B8%D1%87%D0%B5%D1%81%D0%BA%D0%B8%D0%B5&amp;newwindow=1&amp;biw=1366&amp;bih=667&amp;site=webhp&amp;tbm=isch&amp;imgil</a:t>
            </a:r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57980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к презентации на тему «Экология» (вариант 1)</vt:lpstr>
      <vt:lpstr>Презентация PowerPoint</vt:lpstr>
      <vt:lpstr>Презентация PowerPoint</vt:lpstr>
      <vt:lpstr>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к презентации на тему «Экология» (вариант 1)</dc:title>
  <dc:creator>user</dc:creator>
  <cp:lastModifiedBy>user</cp:lastModifiedBy>
  <cp:revision>3</cp:revision>
  <dcterms:created xsi:type="dcterms:W3CDTF">2016-02-04T14:22:28Z</dcterms:created>
  <dcterms:modified xsi:type="dcterms:W3CDTF">2016-02-04T15:31:05Z</dcterms:modified>
</cp:coreProperties>
</file>