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04.02.2016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ru/url?sa=i&amp;rct=j&amp;q=&amp;esrc=s&amp;source=images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ogle.ru/url?sa=i&amp;rct=j&amp;q=&amp;esrc=s&amp;source=images&amp;cd=&amp;cad=rja&amp;uact=8&amp;ved=0ahUKEwjz_emDz97KAhUkAXMKHYJjDMUQjRwIBw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196753"/>
            <a:ext cx="7772400" cy="1872208"/>
          </a:xfrm>
        </p:spPr>
        <p:txBody>
          <a:bodyPr>
            <a:normAutofit/>
          </a:bodyPr>
          <a:lstStyle/>
          <a:p>
            <a:r>
              <a:rPr lang="ru-RU" sz="3600" b="1" i="1" dirty="0">
                <a:solidFill>
                  <a:srgbClr val="00B05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Шаблон к презентации на тему «Экология»</a:t>
            </a:r>
            <a:br>
              <a:rPr lang="ru-RU" sz="3600" b="1" i="1" dirty="0">
                <a:solidFill>
                  <a:srgbClr val="00B05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</a:br>
            <a:r>
              <a:rPr lang="ru-RU" sz="3600" b="1" i="1" dirty="0">
                <a:solidFill>
                  <a:srgbClr val="00B05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(вариант </a:t>
            </a:r>
            <a:r>
              <a:rPr lang="ru-RU" sz="3600" b="1" i="1" dirty="0" smtClean="0">
                <a:solidFill>
                  <a:srgbClr val="00B05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2)</a:t>
            </a:r>
            <a:endParaRPr lang="ru-RU" sz="3600" dirty="0">
              <a:latin typeface="Georgia" panose="02040502050405020303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9552" y="3284984"/>
            <a:ext cx="4032448" cy="2353816"/>
          </a:xfrm>
        </p:spPr>
        <p:txBody>
          <a:bodyPr>
            <a:normAutofit fontScale="70000" lnSpcReduction="20000"/>
          </a:bodyPr>
          <a:lstStyle/>
          <a:p>
            <a:pPr algn="l"/>
            <a:r>
              <a:rPr lang="ru-RU" b="1" dirty="0">
                <a:solidFill>
                  <a:srgbClr val="00B05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Автор – составитель: </a:t>
            </a:r>
            <a:r>
              <a:rPr lang="ru-RU" dirty="0">
                <a:solidFill>
                  <a:srgbClr val="00B050"/>
                </a:solidFill>
                <a:latin typeface="Georgia" panose="02040502050405020303" pitchFamily="18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Чубаева Наталья Николаевна, воспитатель ГПД, 1 квалификационной категории, МОУ «С(К)ОШИ №4», города Магнитогорска, Челябинской области, 2016 год</a:t>
            </a:r>
            <a:endParaRPr lang="ru-RU" dirty="0">
              <a:solidFill>
                <a:srgbClr val="00B050"/>
              </a:solidFill>
              <a:latin typeface="Georgia" panose="02040502050405020303" pitchFamily="18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168" y="3284984"/>
            <a:ext cx="2232249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43421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Объект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12900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Объект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200641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b="1" i="1" dirty="0" smtClean="0">
                <a:solidFill>
                  <a:srgbClr val="003300"/>
                </a:solidFill>
                <a:latin typeface="Georgia" panose="02040502050405020303" pitchFamily="18" charset="0"/>
              </a:rPr>
              <a:t>Источники</a:t>
            </a:r>
            <a:endParaRPr lang="ru-RU" sz="4000" b="1" i="1" dirty="0">
              <a:solidFill>
                <a:srgbClr val="003300"/>
              </a:solidFill>
              <a:latin typeface="Georgia" panose="02040502050405020303" pitchFamily="18" charset="0"/>
            </a:endParaRPr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hlinkClick r:id="rId3"/>
              </a:rPr>
              <a:t>https://www.google.ru/url?sa=i&amp;rct=j&amp;q=&amp;</a:t>
            </a:r>
            <a:r>
              <a:rPr lang="en-US" dirty="0" smtClean="0">
                <a:hlinkClick r:id="rId3"/>
              </a:rPr>
              <a:t>esrc=s&amp;source=images</a:t>
            </a:r>
            <a:endParaRPr lang="ru-RU" dirty="0" smtClean="0"/>
          </a:p>
          <a:p>
            <a:r>
              <a:rPr lang="en-US" dirty="0">
                <a:hlinkClick r:id="rId4"/>
              </a:rPr>
              <a:t>https://www.google.ru/url?sa=i&amp;rct=j&amp;q=&amp;esrc=s&amp;source=images&amp;cd=&amp;</a:t>
            </a:r>
            <a:r>
              <a:rPr lang="en-US" dirty="0" smtClean="0">
                <a:hlinkClick r:id="rId4"/>
              </a:rPr>
              <a:t>cad=rja&amp;uact=8&amp;ved=0ahUKEwjz_emDz97KAhUkAXMKHYJjDMUQjRwIBw</a:t>
            </a:r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52276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50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Шаблон к презентации на тему «Экология» (вариант 2)</vt:lpstr>
      <vt:lpstr>Презентация PowerPoint</vt:lpstr>
      <vt:lpstr>Презентация PowerPoint</vt:lpstr>
      <vt:lpstr>Источники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Шаблон к презентации на тему «Экология» (вариант 2)</dc:title>
  <dc:creator>user</dc:creator>
  <cp:lastModifiedBy>user</cp:lastModifiedBy>
  <cp:revision>2</cp:revision>
  <dcterms:created xsi:type="dcterms:W3CDTF">2016-02-04T16:48:37Z</dcterms:created>
  <dcterms:modified xsi:type="dcterms:W3CDTF">2016-02-04T17:25:35Z</dcterms:modified>
</cp:coreProperties>
</file>