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38" autoAdjust="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ultiring.ru/course/function/content/chapter1/section2/paragraph1/theory.html" TargetMode="External"/><Relationship Id="rId2" Type="http://schemas.openxmlformats.org/officeDocument/2006/relationships/hyperlink" Target="http://dic.academic.ru/dic.nsf/ruwiki/890827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ic.academic.ru/dic.nsf/es/74900/&#1044;&#1045;&#1050;&#1040;&#1056;&#1058;&#1054;&#1042;&#1040;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8278688" cy="2676523"/>
          </a:xfrm>
        </p:spPr>
        <p:txBody>
          <a:bodyPr/>
          <a:lstStyle/>
          <a:p>
            <a:r>
              <a:rPr lang="ru-RU" sz="6000" dirty="0" smtClean="0"/>
              <a:t>Декартова система координат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0232" y="4643446"/>
            <a:ext cx="6956344" cy="2020978"/>
          </a:xfrm>
        </p:spPr>
        <p:txBody>
          <a:bodyPr>
            <a:normAutofit fontScale="70000" lnSpcReduction="20000"/>
          </a:bodyPr>
          <a:lstStyle/>
          <a:p>
            <a:pPr algn="r">
              <a:lnSpc>
                <a:spcPct val="90000"/>
              </a:lnSpc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Работу выполнил: </a:t>
            </a:r>
          </a:p>
          <a:p>
            <a:pPr algn="r">
              <a:lnSpc>
                <a:spcPct val="90000"/>
              </a:lnSpc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Дружинин Дмитрий, </a:t>
            </a:r>
          </a:p>
          <a:p>
            <a:pPr algn="r">
              <a:lnSpc>
                <a:spcPct val="90000"/>
              </a:lnSpc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ученик 8 а класса МБОУ СШ № 1</a:t>
            </a:r>
          </a:p>
          <a:p>
            <a:pPr algn="r">
              <a:lnSpc>
                <a:spcPct val="90000"/>
              </a:lnSpc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г. Архангельска Архангельской области</a:t>
            </a:r>
          </a:p>
          <a:p>
            <a:pPr algn="r">
              <a:lnSpc>
                <a:spcPct val="90000"/>
              </a:lnSpc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Руководитель: Куприянович Марина Олеговна,</a:t>
            </a:r>
          </a:p>
          <a:p>
            <a:pPr algn="r">
              <a:lnSpc>
                <a:spcPct val="90000"/>
              </a:lnSpc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учитель математики высшей квалификации МБОУ СШ № 1</a:t>
            </a:r>
          </a:p>
          <a:p>
            <a:pPr algn="r">
              <a:lnSpc>
                <a:spcPct val="90000"/>
              </a:lnSpc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г. Архангельска Архангельской области, 2016 год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727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27584" y="713021"/>
            <a:ext cx="7776864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Координаты точки в декартовой системе координат. Важно отметить, что порядок записи координат существенен; так, например, точки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(–3; 2)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и </a:t>
            </a:r>
            <a:r>
              <a:rPr kumimoji="0" lang="ru-RU" sz="4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(2; –3)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– это две совершенно различные точки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41362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multiring.ru/course/function/content/chapter1/section2/paragraph1/images/0102010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924" y="493218"/>
            <a:ext cx="5832648" cy="58474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585651"/>
            <a:ext cx="28413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Координатные оси делят координатную плоскость на четыре квадранта (четверти). Точки, лежащие на осях координат, не принадлежат ни одному квадранту</a:t>
            </a:r>
          </a:p>
        </p:txBody>
      </p:sp>
    </p:spTree>
    <p:extLst>
      <p:ext uri="{BB962C8B-B14F-4D97-AF65-F5344CB8AC3E}">
        <p14:creationId xmlns="" xmlns:p14="http://schemas.microsoft.com/office/powerpoint/2010/main" val="239373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19672" y="620688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БИБЛИОГРАФИЯ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2276872"/>
            <a:ext cx="75608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hlinkClick r:id="rId2"/>
              </a:rPr>
              <a:t>1.</a:t>
            </a: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dic.academic.ru/dic.nsf/ruwiki/890827</a:t>
            </a:r>
            <a:endParaRPr lang="ru-RU" sz="2400" dirty="0" smtClean="0"/>
          </a:p>
          <a:p>
            <a:r>
              <a:rPr lang="ru-RU" sz="2400" dirty="0" smtClean="0">
                <a:hlinkClick r:id="rId3"/>
              </a:rPr>
              <a:t>2.</a:t>
            </a:r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://multiring.ru/course/function/content/chapter1/section2/paragraph1/theory.html#.</a:t>
            </a:r>
            <a:r>
              <a:rPr lang="en-US" sz="2400" dirty="0" smtClean="0">
                <a:hlinkClick r:id="rId3"/>
              </a:rPr>
              <a:t>VqEQg3lCIrI</a:t>
            </a:r>
            <a:endParaRPr lang="ru-RU" sz="2400" dirty="0" smtClean="0"/>
          </a:p>
          <a:p>
            <a:r>
              <a:rPr lang="ru-RU" sz="2400" dirty="0" smtClean="0">
                <a:hlinkClick r:id="rId4"/>
              </a:rPr>
              <a:t>3.</a:t>
            </a:r>
            <a:r>
              <a:rPr lang="en-US" sz="2400" dirty="0" smtClean="0">
                <a:hlinkClick r:id="rId4"/>
              </a:rPr>
              <a:t>http</a:t>
            </a:r>
            <a:r>
              <a:rPr lang="en-US" sz="2400" dirty="0">
                <a:hlinkClick r:id="rId4"/>
              </a:rPr>
              <a:t>://dic.academic.ru/dic.nsf/es/74900</a:t>
            </a:r>
            <a:r>
              <a:rPr lang="en-US" sz="2400" dirty="0" smtClean="0">
                <a:hlinkClick r:id="rId4"/>
              </a:rPr>
              <a:t>/</a:t>
            </a:r>
            <a:endParaRPr lang="ru-RU" sz="2400" dirty="0" smtClean="0">
              <a:hlinkClick r:id="rId4"/>
            </a:endParaRPr>
          </a:p>
          <a:p>
            <a:r>
              <a:rPr lang="ru-RU" sz="2400" dirty="0" smtClean="0">
                <a:hlinkClick r:id="rId4"/>
              </a:rPr>
              <a:t>ДЕКАРТОВА</a:t>
            </a:r>
            <a:endParaRPr lang="ru-RU" sz="2400" dirty="0" smtClean="0"/>
          </a:p>
          <a:p>
            <a:r>
              <a:rPr lang="ru-RU" sz="2400" smtClean="0"/>
              <a:t>4. Геометрия</a:t>
            </a:r>
            <a:r>
              <a:rPr lang="ru-RU" sz="2400" dirty="0" smtClean="0"/>
              <a:t>: учеб. для 7 - 9 </a:t>
            </a:r>
            <a:r>
              <a:rPr lang="ru-RU" sz="2400" dirty="0" err="1" smtClean="0"/>
              <a:t>кл</a:t>
            </a:r>
            <a:r>
              <a:rPr lang="ru-RU" sz="2400" dirty="0" smtClean="0"/>
              <a:t>. </a:t>
            </a:r>
            <a:r>
              <a:rPr lang="ru-RU" sz="2400" dirty="0" err="1" smtClean="0"/>
              <a:t>общеобразоват</a:t>
            </a:r>
            <a:r>
              <a:rPr lang="ru-RU" sz="2400" dirty="0" smtClean="0"/>
              <a:t>. учреждений/ А.В.Погорелов. - 8 - е изд. - М.: Просвещение, 2007. - 224 с.: ил.</a:t>
            </a: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4480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2739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44824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Декарт впервые ввел координатную 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систему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 которая существенно отличалась от общепринятой в наши дни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Он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использовал косоугольную систему 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координат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на плоскости, рассматривая 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кривую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относительно некоторой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прямой с фиксированной 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системой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отсчета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76320" y="476672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ИСТОРИЯ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85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4969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Системой координат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называется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совокупность одной, двух, трех или более пересекающихся координатных осей, точки, в которой эти оси пересекаются,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начала </a:t>
            </a:r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координат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 – и единичных отрезков на каждой из осей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</p:spTree>
    <p:extLst>
      <p:ext uri="{BB962C8B-B14F-4D97-AF65-F5344CB8AC3E}">
        <p14:creationId xmlns="" xmlns:p14="http://schemas.microsoft.com/office/powerpoint/2010/main" val="180681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Каждая точка в системе координат определяется упорядоченным набором нескольких чисел –</a:t>
            </a:r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координат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конкретной невырожденной координатной системе каждой точке соответствует один и только один набор координат.</a:t>
            </a:r>
          </a:p>
        </p:txBody>
      </p:sp>
    </p:spTree>
    <p:extLst>
      <p:ext uri="{BB962C8B-B14F-4D97-AF65-F5344CB8AC3E}">
        <p14:creationId xmlns="" xmlns:p14="http://schemas.microsoft.com/office/powerpoint/2010/main" val="346141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ultiring.ru/course/function/content/grapher/screensh/010201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377" y="908720"/>
            <a:ext cx="3972297" cy="39722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28596" y="1000108"/>
            <a:ext cx="418115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Если в качестве координатных осей берутся прямые, перпендикулярные друг другу, то система координат называется </a:t>
            </a:r>
            <a:endParaRPr lang="ru-RU" sz="2800" dirty="0" smtClean="0"/>
          </a:p>
          <a:p>
            <a:pPr algn="ctr"/>
            <a:r>
              <a:rPr lang="ru-RU" sz="2800" b="1" i="1" dirty="0" smtClean="0"/>
              <a:t>прямоугольной</a:t>
            </a:r>
            <a:r>
              <a:rPr lang="ru-RU" sz="2800" dirty="0"/>
              <a:t> </a:t>
            </a:r>
            <a:endParaRPr lang="ru-RU" sz="2800" dirty="0" smtClean="0"/>
          </a:p>
          <a:p>
            <a:pPr algn="ctr"/>
            <a:r>
              <a:rPr lang="ru-RU" sz="2800" dirty="0" smtClean="0"/>
              <a:t>(</a:t>
            </a:r>
            <a:r>
              <a:rPr lang="ru-RU" sz="2800" dirty="0"/>
              <a:t>или </a:t>
            </a:r>
            <a:r>
              <a:rPr lang="ru-RU" sz="2800" b="1" i="1" dirty="0"/>
              <a:t>ортогональной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29554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836712"/>
            <a:ext cx="7200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Прямоугольная система координат, в которой единицы измерения по всем осям равны друг другу, называется 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ортонормированной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400" b="1" i="1" dirty="0">
                <a:latin typeface="Times New Roman" pitchFamily="18" charset="0"/>
                <a:cs typeface="Times New Roman" pitchFamily="18" charset="0"/>
              </a:rPr>
              <a:t>декартовой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) системой координат</a:t>
            </a:r>
          </a:p>
        </p:txBody>
      </p:sp>
    </p:spTree>
    <p:extLst>
      <p:ext uri="{BB962C8B-B14F-4D97-AF65-F5344CB8AC3E}">
        <p14:creationId xmlns="" xmlns:p14="http://schemas.microsoft.com/office/powerpoint/2010/main" val="51824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3568" y="219418"/>
            <a:ext cx="792088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оординаты обычно обозначаются латинскими буквами 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 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 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z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и называются, соответственно, 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25752"/>
                </a:solidFill>
                <a:effectLst/>
                <a:latin typeface="Times New Roman" pitchFamily="18" charset="0"/>
                <a:cs typeface="Times New Roman" pitchFamily="18" charset="0"/>
              </a:rPr>
              <a:t>абсциссой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25752"/>
                </a:solidFill>
                <a:effectLst/>
                <a:latin typeface="Times New Roman" pitchFamily="18" charset="0"/>
                <a:cs typeface="Times New Roman" pitchFamily="18" charset="0"/>
              </a:rPr>
              <a:t>ординатой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и 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25752"/>
                </a:solidFill>
                <a:effectLst/>
                <a:latin typeface="Times New Roman" pitchFamily="18" charset="0"/>
                <a:cs typeface="Times New Roman" pitchFamily="18" charset="0"/>
              </a:rPr>
              <a:t>аппликатой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 Координатная ось 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OX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называется 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25752"/>
                </a:solidFill>
                <a:effectLst/>
                <a:latin typeface="Times New Roman" pitchFamily="18" charset="0"/>
                <a:cs typeface="Times New Roman" pitchFamily="18" charset="0"/>
              </a:rPr>
              <a:t>осью абсцисс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ось 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OY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– 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25752"/>
                </a:solidFill>
                <a:effectLst/>
                <a:latin typeface="Times New Roman" pitchFamily="18" charset="0"/>
                <a:cs typeface="Times New Roman" pitchFamily="18" charset="0"/>
              </a:rPr>
              <a:t>осью ординат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ось 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OZ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– 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25752"/>
                </a:solidFill>
                <a:effectLst/>
                <a:latin typeface="Times New Roman" pitchFamily="18" charset="0"/>
                <a:cs typeface="Times New Roman" pitchFamily="18" charset="0"/>
              </a:rPr>
              <a:t>осью аппликат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 Положительные направления отсчета по каждой из осей обозначаются стрелками.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100183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multiring.ru/course/function/content/grapher/screensh/010201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8745"/>
            <a:ext cx="6336704" cy="63367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5975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215</TotalTime>
  <Words>212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Декартова система координат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Lena</cp:lastModifiedBy>
  <cp:revision>13</cp:revision>
  <dcterms:created xsi:type="dcterms:W3CDTF">2016-01-21T17:21:15Z</dcterms:created>
  <dcterms:modified xsi:type="dcterms:W3CDTF">2016-02-04T22:04:32Z</dcterms:modified>
</cp:coreProperties>
</file>