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2" autoAdjust="0"/>
    <p:restoredTop sz="94638" autoAdjust="0"/>
  </p:normalViewPr>
  <p:slideViewPr>
    <p:cSldViewPr>
      <p:cViewPr varScale="1">
        <p:scale>
          <a:sx n="103" d="100"/>
          <a:sy n="103" d="100"/>
        </p:scale>
        <p:origin x="-17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4C71EC6-210F-42DE-9C53-41977AD35B3D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multiring.ru/course/function/content/chapter1/section2/paragraph1/theory.html" TargetMode="External"/><Relationship Id="rId2" Type="http://schemas.openxmlformats.org/officeDocument/2006/relationships/hyperlink" Target="http://dic.academic.ru/dic.nsf/ruwiki/890827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dic.academic.ru/dic.nsf/es/74900/&#1044;&#1045;&#1050;&#1040;&#1056;&#1058;&#1054;&#1042;&#1040;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8278688" cy="2676523"/>
          </a:xfrm>
        </p:spPr>
        <p:txBody>
          <a:bodyPr/>
          <a:lstStyle/>
          <a:p>
            <a:r>
              <a:rPr lang="ru-RU" sz="6000" dirty="0" smtClean="0"/>
              <a:t>Декартова система координат</a:t>
            </a:r>
            <a:endParaRPr lang="ru-RU" sz="6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00232" y="4643446"/>
            <a:ext cx="6956344" cy="2020978"/>
          </a:xfrm>
        </p:spPr>
        <p:txBody>
          <a:bodyPr>
            <a:normAutofit fontScale="70000" lnSpcReduction="20000"/>
          </a:bodyPr>
          <a:lstStyle/>
          <a:p>
            <a:pPr algn="r">
              <a:lnSpc>
                <a:spcPct val="90000"/>
              </a:lnSpc>
            </a:pP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Работу выполнил: </a:t>
            </a:r>
          </a:p>
          <a:p>
            <a:pPr algn="r">
              <a:lnSpc>
                <a:spcPct val="90000"/>
              </a:lnSpc>
            </a:pP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Дружинин Дмитрий, </a:t>
            </a:r>
          </a:p>
          <a:p>
            <a:pPr algn="r">
              <a:lnSpc>
                <a:spcPct val="90000"/>
              </a:lnSpc>
            </a:pP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ученик 8 а класса МБОУ СШ № 1</a:t>
            </a:r>
          </a:p>
          <a:p>
            <a:pPr algn="r">
              <a:lnSpc>
                <a:spcPct val="90000"/>
              </a:lnSpc>
            </a:pP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г. Архангельска Архангельской области</a:t>
            </a:r>
          </a:p>
          <a:p>
            <a:pPr algn="r">
              <a:lnSpc>
                <a:spcPct val="90000"/>
              </a:lnSpc>
            </a:pP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Руководитель: Куприянович Марина Олеговна,</a:t>
            </a:r>
          </a:p>
          <a:p>
            <a:pPr algn="r">
              <a:lnSpc>
                <a:spcPct val="90000"/>
              </a:lnSpc>
            </a:pP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учитель математики высшей квалификации МБОУ СШ № 1</a:t>
            </a:r>
          </a:p>
          <a:p>
            <a:pPr algn="r">
              <a:lnSpc>
                <a:spcPct val="90000"/>
              </a:lnSpc>
            </a:pP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г. Архангельска Архангельской области, 2016 год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67271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827584" y="713021"/>
            <a:ext cx="7776864" cy="4832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Координаты точки в декартовой системе координат. Важно отметить, что порядок записи координат существенен; так, например, точки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 </a:t>
            </a:r>
            <a:r>
              <a:rPr kumimoji="0" lang="ru-RU" sz="4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A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 (–3; 2)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 и </a:t>
            </a:r>
            <a:r>
              <a:rPr kumimoji="0" lang="ru-RU" sz="4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B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 (2; –3)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 – это две совершенно различные точки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="" xmlns:p14="http://schemas.microsoft.com/office/powerpoint/2010/main" val="2413622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multiring.ru/course/function/content/chapter1/section2/paragraph1/images/01020101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6924" y="493218"/>
            <a:ext cx="5832648" cy="584741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95536" y="585651"/>
            <a:ext cx="2841388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Координатные оси делят координатную плоскость на четыре квадранта (четверти). Точки, лежащие на осях координат, не принадлежат ни одному квадранту</a:t>
            </a:r>
          </a:p>
        </p:txBody>
      </p:sp>
    </p:spTree>
    <p:extLst>
      <p:ext uri="{BB962C8B-B14F-4D97-AF65-F5344CB8AC3E}">
        <p14:creationId xmlns="" xmlns:p14="http://schemas.microsoft.com/office/powerpoint/2010/main" val="2393731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19672" y="620688"/>
            <a:ext cx="61926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БИБЛИОГРАФИЯ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15616" y="2276872"/>
            <a:ext cx="756084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hlinkClick r:id="rId2"/>
              </a:rPr>
              <a:t>1.</a:t>
            </a:r>
            <a:r>
              <a:rPr lang="en-US" sz="2400" dirty="0" smtClean="0">
                <a:hlinkClick r:id="rId2"/>
              </a:rPr>
              <a:t>http</a:t>
            </a:r>
            <a:r>
              <a:rPr lang="en-US" sz="2400" dirty="0">
                <a:hlinkClick r:id="rId2"/>
              </a:rPr>
              <a:t>://</a:t>
            </a:r>
            <a:r>
              <a:rPr lang="en-US" sz="2400" dirty="0" smtClean="0">
                <a:hlinkClick r:id="rId2"/>
              </a:rPr>
              <a:t>dic.academic.ru/dic.nsf/ruwiki/890827</a:t>
            </a:r>
            <a:endParaRPr lang="ru-RU" sz="2400" dirty="0" smtClean="0"/>
          </a:p>
          <a:p>
            <a:r>
              <a:rPr lang="ru-RU" sz="2400" dirty="0" smtClean="0">
                <a:hlinkClick r:id="rId3"/>
              </a:rPr>
              <a:t>2.</a:t>
            </a:r>
            <a:r>
              <a:rPr lang="en-US" sz="2400" dirty="0" smtClean="0">
                <a:hlinkClick r:id="rId3"/>
              </a:rPr>
              <a:t>http</a:t>
            </a:r>
            <a:r>
              <a:rPr lang="en-US" sz="2400" dirty="0">
                <a:hlinkClick r:id="rId3"/>
              </a:rPr>
              <a:t>://multiring.ru/course/function/content/chapter1/section2/paragraph1/theory.html#.</a:t>
            </a:r>
            <a:r>
              <a:rPr lang="en-US" sz="2400" dirty="0" smtClean="0">
                <a:hlinkClick r:id="rId3"/>
              </a:rPr>
              <a:t>VqEQg3lCIrI</a:t>
            </a:r>
            <a:endParaRPr lang="ru-RU" sz="2400" dirty="0" smtClean="0"/>
          </a:p>
          <a:p>
            <a:r>
              <a:rPr lang="ru-RU" sz="2400" dirty="0" smtClean="0">
                <a:hlinkClick r:id="rId4"/>
              </a:rPr>
              <a:t>3.</a:t>
            </a:r>
            <a:r>
              <a:rPr lang="en-US" sz="2400" dirty="0" smtClean="0">
                <a:hlinkClick r:id="rId4"/>
              </a:rPr>
              <a:t>http</a:t>
            </a:r>
            <a:r>
              <a:rPr lang="en-US" sz="2400" dirty="0">
                <a:hlinkClick r:id="rId4"/>
              </a:rPr>
              <a:t>://dic.academic.ru/dic.nsf/es/74900</a:t>
            </a:r>
            <a:r>
              <a:rPr lang="en-US" sz="2400" dirty="0" smtClean="0">
                <a:hlinkClick r:id="rId4"/>
              </a:rPr>
              <a:t>/</a:t>
            </a:r>
            <a:endParaRPr lang="ru-RU" sz="2400" dirty="0" smtClean="0">
              <a:hlinkClick r:id="rId4"/>
            </a:endParaRPr>
          </a:p>
          <a:p>
            <a:r>
              <a:rPr lang="ru-RU" sz="2400" dirty="0" smtClean="0">
                <a:hlinkClick r:id="rId4"/>
              </a:rPr>
              <a:t>ДЕКАРТОВА</a:t>
            </a:r>
            <a:endParaRPr lang="ru-RU" sz="2400" dirty="0" smtClean="0"/>
          </a:p>
          <a:p>
            <a:r>
              <a:rPr lang="ru-RU" sz="2400" smtClean="0"/>
              <a:t>4. Геометрия</a:t>
            </a:r>
            <a:r>
              <a:rPr lang="ru-RU" sz="2400" dirty="0" smtClean="0"/>
              <a:t>: учеб. для 7 - 9 </a:t>
            </a:r>
            <a:r>
              <a:rPr lang="ru-RU" sz="2400" dirty="0" err="1" smtClean="0"/>
              <a:t>кл</a:t>
            </a:r>
            <a:r>
              <a:rPr lang="ru-RU" sz="2400" dirty="0" smtClean="0"/>
              <a:t>. </a:t>
            </a:r>
            <a:r>
              <a:rPr lang="ru-RU" sz="2400" dirty="0" err="1" smtClean="0"/>
              <a:t>общеобразоват</a:t>
            </a:r>
            <a:r>
              <a:rPr lang="ru-RU" sz="2400" dirty="0" smtClean="0"/>
              <a:t>. учреждений/ А.В.Погорелов. - 8 - е изд. - М.: Просвещение, 2007. - 224 с.: ил.</a:t>
            </a:r>
            <a:endParaRPr lang="ru-RU" sz="2400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44800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927393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844824"/>
            <a:ext cx="856895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Декарт впервые ввел координатную 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систему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, которая существенно отличалась от общепринятой в наши дни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 Он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 использовал косоугольную систему 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координат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 на плоскости, рассматривая 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кривую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относительно некоторой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 прямой с фиксированной 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системой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 отсчета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876320" y="476672"/>
            <a:ext cx="496855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ИСТОРИЯ</a:t>
            </a:r>
            <a:endParaRPr lang="ru-RU" sz="6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18550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620688"/>
            <a:ext cx="8496944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i="1" dirty="0">
                <a:latin typeface="Times New Roman" pitchFamily="18" charset="0"/>
                <a:cs typeface="Times New Roman" pitchFamily="18" charset="0"/>
              </a:rPr>
              <a:t>Системой координат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называется 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совокупность одной, двух, трех или более пересекающихся координатных осей, точки, в которой эти оси пересекаются,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  <a:t>начала </a:t>
            </a:r>
            <a:r>
              <a:rPr lang="ru-RU" sz="4400" b="1" i="1" dirty="0">
                <a:latin typeface="Times New Roman" pitchFamily="18" charset="0"/>
                <a:cs typeface="Times New Roman" pitchFamily="18" charset="0"/>
              </a:rPr>
              <a:t>координат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 – и единичных отрезков на каждой из осей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. </a:t>
            </a:r>
          </a:p>
        </p:txBody>
      </p:sp>
    </p:spTree>
    <p:extLst>
      <p:ext uri="{BB962C8B-B14F-4D97-AF65-F5344CB8AC3E}">
        <p14:creationId xmlns="" xmlns:p14="http://schemas.microsoft.com/office/powerpoint/2010/main" val="1806814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332656"/>
            <a:ext cx="8208912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Каждая точка в системе координат определяется упорядоченным набором нескольких чисел –</a:t>
            </a:r>
            <a:r>
              <a:rPr lang="ru-RU" sz="4400" b="1" i="1" dirty="0">
                <a:latin typeface="Times New Roman" pitchFamily="18" charset="0"/>
                <a:cs typeface="Times New Roman" pitchFamily="18" charset="0"/>
              </a:rPr>
              <a:t>координат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конкретной невырожденной координатной системе каждой точке соответствует один и только один набор координат.</a:t>
            </a:r>
          </a:p>
        </p:txBody>
      </p:sp>
    </p:spTree>
    <p:extLst>
      <p:ext uri="{BB962C8B-B14F-4D97-AF65-F5344CB8AC3E}">
        <p14:creationId xmlns="" xmlns:p14="http://schemas.microsoft.com/office/powerpoint/2010/main" val="3461410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multiring.ru/course/function/content/grapher/screensh/0102010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2377" y="908720"/>
            <a:ext cx="3972297" cy="397229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28596" y="1000108"/>
            <a:ext cx="418115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/>
              <a:t>Если в качестве координатных осей берутся прямые, перпендикулярные друг другу, то система координат называется </a:t>
            </a:r>
            <a:endParaRPr lang="ru-RU" sz="2800" dirty="0" smtClean="0"/>
          </a:p>
          <a:p>
            <a:pPr algn="ctr"/>
            <a:r>
              <a:rPr lang="ru-RU" sz="2800" b="1" i="1" dirty="0" smtClean="0"/>
              <a:t>прямоугольной</a:t>
            </a:r>
            <a:r>
              <a:rPr lang="ru-RU" sz="2800" dirty="0"/>
              <a:t> </a:t>
            </a:r>
            <a:endParaRPr lang="ru-RU" sz="2800" dirty="0" smtClean="0"/>
          </a:p>
          <a:p>
            <a:pPr algn="ctr"/>
            <a:r>
              <a:rPr lang="ru-RU" sz="2800" dirty="0" smtClean="0"/>
              <a:t>(</a:t>
            </a:r>
            <a:r>
              <a:rPr lang="ru-RU" sz="2800" dirty="0"/>
              <a:t>или </a:t>
            </a:r>
            <a:r>
              <a:rPr lang="ru-RU" sz="2800" b="1" i="1" dirty="0"/>
              <a:t>ортогональной</a:t>
            </a:r>
            <a:r>
              <a:rPr lang="ru-RU" sz="2800" dirty="0" smtClean="0"/>
              <a:t>)</a:t>
            </a:r>
            <a:endParaRPr lang="ru-RU" sz="2800" dirty="0"/>
          </a:p>
        </p:txBody>
      </p:sp>
    </p:spTree>
    <p:extLst>
      <p:ext uri="{BB962C8B-B14F-4D97-AF65-F5344CB8AC3E}">
        <p14:creationId xmlns="" xmlns:p14="http://schemas.microsoft.com/office/powerpoint/2010/main" val="3295544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836712"/>
            <a:ext cx="72008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Прямоугольная система координат, в которой единицы измерения по всем осям равны друг другу, называется </a:t>
            </a:r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  <a:t>ортонормированной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4400" b="1" i="1" dirty="0">
                <a:latin typeface="Times New Roman" pitchFamily="18" charset="0"/>
                <a:cs typeface="Times New Roman" pitchFamily="18" charset="0"/>
              </a:rPr>
              <a:t>декартовой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) системой координат</a:t>
            </a:r>
          </a:p>
        </p:txBody>
      </p:sp>
    </p:spTree>
    <p:extLst>
      <p:ext uri="{BB962C8B-B14F-4D97-AF65-F5344CB8AC3E}">
        <p14:creationId xmlns="" xmlns:p14="http://schemas.microsoft.com/office/powerpoint/2010/main" val="518245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83568" y="219418"/>
            <a:ext cx="7920880" cy="61863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оординаты обычно обозначаются латинскими буквами </a:t>
            </a:r>
            <a:r>
              <a:rPr kumimoji="0" lang="ru-RU" sz="3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x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, </a:t>
            </a:r>
            <a:r>
              <a:rPr kumimoji="0" lang="ru-RU" sz="3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y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, </a:t>
            </a:r>
            <a:r>
              <a:rPr kumimoji="0" lang="ru-RU" sz="3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z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 и называются, соответственно, </a:t>
            </a: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025752"/>
                </a:solidFill>
                <a:effectLst/>
                <a:latin typeface="Times New Roman" pitchFamily="18" charset="0"/>
                <a:cs typeface="Times New Roman" pitchFamily="18" charset="0"/>
              </a:rPr>
              <a:t>абсциссой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, 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025752"/>
                </a:solidFill>
                <a:effectLst/>
                <a:latin typeface="Times New Roman" pitchFamily="18" charset="0"/>
                <a:cs typeface="Times New Roman" pitchFamily="18" charset="0"/>
              </a:rPr>
              <a:t>ординатой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 и </a:t>
            </a: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025752"/>
                </a:solidFill>
                <a:effectLst/>
                <a:latin typeface="Times New Roman" pitchFamily="18" charset="0"/>
                <a:cs typeface="Times New Roman" pitchFamily="18" charset="0"/>
              </a:rPr>
              <a:t>аппликатой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. Координатная ось </a:t>
            </a:r>
            <a:r>
              <a:rPr kumimoji="0" lang="ru-RU" sz="3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OX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 называется </a:t>
            </a: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025752"/>
                </a:solidFill>
                <a:effectLst/>
                <a:latin typeface="Times New Roman" pitchFamily="18" charset="0"/>
                <a:cs typeface="Times New Roman" pitchFamily="18" charset="0"/>
              </a:rPr>
              <a:t>осью абсцисс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, ось </a:t>
            </a:r>
            <a:r>
              <a:rPr kumimoji="0" lang="ru-RU" sz="3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OY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 – </a:t>
            </a: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025752"/>
                </a:solidFill>
                <a:effectLst/>
                <a:latin typeface="Times New Roman" pitchFamily="18" charset="0"/>
                <a:cs typeface="Times New Roman" pitchFamily="18" charset="0"/>
              </a:rPr>
              <a:t>осью ординат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ось </a:t>
            </a:r>
            <a:r>
              <a:rPr kumimoji="0" lang="ru-RU" sz="3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OZ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 – </a:t>
            </a: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025752"/>
                </a:solidFill>
                <a:effectLst/>
                <a:latin typeface="Times New Roman" pitchFamily="18" charset="0"/>
                <a:cs typeface="Times New Roman" pitchFamily="18" charset="0"/>
              </a:rPr>
              <a:t>осью аппликат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. Положительные направления отсчета по каждой из осей обозначаются стрелками.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="" xmlns:p14="http://schemas.microsoft.com/office/powerpoint/2010/main" val="1001830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multiring.ru/course/function/content/grapher/screensh/0102010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18745"/>
            <a:ext cx="6336704" cy="633670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759751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215</TotalTime>
  <Words>212</Words>
  <Application>Microsoft Office PowerPoint</Application>
  <PresentationFormat>Экран (4:3)</PresentationFormat>
  <Paragraphs>36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Исполнительная</vt:lpstr>
      <vt:lpstr>Декартова система координат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Дом</dc:creator>
  <cp:lastModifiedBy>Lena</cp:lastModifiedBy>
  <cp:revision>13</cp:revision>
  <dcterms:created xsi:type="dcterms:W3CDTF">2016-01-21T17:21:15Z</dcterms:created>
  <dcterms:modified xsi:type="dcterms:W3CDTF">2016-02-04T22:04:32Z</dcterms:modified>
</cp:coreProperties>
</file>