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10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F82F7-7394-4A7D-812B-C54DAC24E38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D5D30-21AA-4130-A0E6-20F9A5A440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963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D5D30-21AA-4130-A0E6-20F9A5A4408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249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709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09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79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13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718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480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06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86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382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821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48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21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azya.ru/nuda/koordinatnaya-ploskoste/main.html" TargetMode="External"/><Relationship Id="rId2" Type="http://schemas.openxmlformats.org/officeDocument/2006/relationships/hyperlink" Target="https://ru.wikipedia.org/wiki/&#1055;&#1088;&#1103;&#1084;&#1086;&#1091;&#1075;&#1086;&#1083;&#1100;&#1085;&#1072;&#1103;_&#1089;&#1080;&#1089;&#1090;&#1077;&#1084;&#1072;_&#1082;&#1086;&#1086;&#1088;&#1076;&#1080;&#1085;&#1072;&#1090;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ic.academic.ru/dic.nsf/es/74900/&#1044;&#1045;&#1050;&#1040;&#1056;&#1058;&#1054;&#1042;&#1040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sz="6000" b="1" dirty="0" smtClean="0"/>
              <a:t>Декартова </a:t>
            </a:r>
            <a:r>
              <a:rPr lang="ru-RU" sz="6000" b="1" dirty="0"/>
              <a:t>система </a:t>
            </a:r>
            <a:r>
              <a:rPr lang="ru-RU" sz="6000" b="1" dirty="0" smtClean="0"/>
              <a:t>координат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 smtClean="0"/>
              <a:t> Работу выполнила: </a:t>
            </a:r>
            <a:r>
              <a:rPr lang="ru-RU" dirty="0" err="1" smtClean="0"/>
              <a:t>Русова</a:t>
            </a:r>
            <a:r>
              <a:rPr lang="ru-RU" dirty="0" smtClean="0"/>
              <a:t> Алина, </a:t>
            </a:r>
          </a:p>
          <a:p>
            <a:pPr marL="0" indent="0" algn="r">
              <a:buNone/>
            </a:pPr>
            <a:r>
              <a:rPr lang="ru-RU" dirty="0" smtClean="0"/>
              <a:t>ученица 8а класса МБОУ СШ № 1 г.Архангельска Архангельской области</a:t>
            </a:r>
          </a:p>
          <a:p>
            <a:pPr marL="0" indent="0" algn="r">
              <a:buNone/>
            </a:pPr>
            <a:r>
              <a:rPr lang="ru-RU" dirty="0" smtClean="0"/>
              <a:t>Руководитель: Куприянович Марина Олеговна, учитель математики высшей квалификационной категории</a:t>
            </a:r>
          </a:p>
          <a:p>
            <a:pPr marL="0" indent="0" algn="r">
              <a:buNone/>
            </a:pPr>
            <a:r>
              <a:rPr lang="ru-RU" dirty="0" smtClean="0"/>
              <a:t>МБОУ СШ № 1 г. Архангельска Архангельской области,</a:t>
            </a:r>
          </a:p>
          <a:p>
            <a:pPr marL="0" indent="0" algn="r">
              <a:buNone/>
            </a:pPr>
            <a:r>
              <a:rPr lang="ru-RU" dirty="0" smtClean="0"/>
              <a:t>2016 год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00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1" y="421574"/>
            <a:ext cx="4273261" cy="5599216"/>
          </a:xfrm>
        </p:spPr>
        <p:txBody>
          <a:bodyPr/>
          <a:lstStyle/>
          <a:p>
            <a:r>
              <a:rPr lang="ru-RU" dirty="0" smtClean="0"/>
              <a:t>                .</a:t>
            </a:r>
            <a:endParaRPr lang="ru-RU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5278191" y="975550"/>
            <a:ext cx="6172200" cy="4873625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839788" y="593767"/>
            <a:ext cx="3932237" cy="5617028"/>
          </a:xfrm>
        </p:spPr>
        <p:txBody>
          <a:bodyPr>
            <a:normAutofit/>
          </a:bodyPr>
          <a:lstStyle/>
          <a:p>
            <a:endParaRPr lang="ru-RU" sz="2800" dirty="0"/>
          </a:p>
          <a:p>
            <a:endParaRPr lang="ru-RU" sz="2800" dirty="0" smtClean="0"/>
          </a:p>
          <a:p>
            <a:pPr algn="ctr"/>
            <a:r>
              <a:rPr lang="ru-RU" sz="2400" dirty="0" smtClean="0"/>
              <a:t>Декартова </a:t>
            </a:r>
            <a:r>
              <a:rPr lang="ru-RU" sz="2400" dirty="0"/>
              <a:t>система координат или прямолинейная система координат- это  прямолинейная система координат на плоскости или в пространстве</a:t>
            </a:r>
          </a:p>
        </p:txBody>
      </p:sp>
    </p:spTree>
    <p:extLst>
      <p:ext uri="{BB962C8B-B14F-4D97-AF65-F5344CB8AC3E}">
        <p14:creationId xmlns="" xmlns:p14="http://schemas.microsoft.com/office/powerpoint/2010/main" val="227774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возникновения декартовой системы координат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История возникновения координат и системы координат начинается очень неожиданно, первоначально идея метода координат возникла ещё в древнем мире в связи с потребностями астрономии, географии, живописи. Древнегреческого ученого Анаксимандра Милетского (</a:t>
            </a:r>
            <a:r>
              <a:rPr lang="ru-RU" dirty="0" err="1"/>
              <a:t>ок</a:t>
            </a:r>
            <a:r>
              <a:rPr lang="ru-RU" dirty="0"/>
              <a:t>. 610-546 до н. э.) </a:t>
            </a:r>
            <a:r>
              <a:rPr lang="ru-RU" dirty="0" smtClean="0"/>
              <a:t>считают составителем</a:t>
            </a:r>
            <a:r>
              <a:rPr lang="ru-RU" dirty="0"/>
              <a:t> первой географической карты. Он четко описывал широту и долготу места, используя прямоугольные проекции. Для определения положения созвездий, отдельных ярких звёзд и планет полезными оказались координаты. Прямоугольной сеткой пользовались также художники эпохи </a:t>
            </a:r>
            <a:r>
              <a:rPr lang="ru-RU" dirty="0" smtClean="0"/>
              <a:t>Возрождения</a:t>
            </a:r>
            <a:r>
              <a:rPr lang="ru-RU" dirty="0"/>
              <a:t>    </a:t>
            </a:r>
          </a:p>
        </p:txBody>
      </p:sp>
    </p:spTree>
    <p:extLst>
      <p:ext uri="{BB962C8B-B14F-4D97-AF65-F5344CB8AC3E}">
        <p14:creationId xmlns="" xmlns:p14="http://schemas.microsoft.com/office/powerpoint/2010/main" val="56157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43" y="659425"/>
            <a:ext cx="3135086" cy="4458789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51262" y="372979"/>
            <a:ext cx="5504370" cy="5745391"/>
          </a:xfrm>
        </p:spPr>
        <p:txBody>
          <a:bodyPr>
            <a:norm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Основная </a:t>
            </a:r>
            <a:r>
              <a:rPr lang="ru-RU" sz="2400" dirty="0"/>
              <a:t>заслуга в создании метода координат принадлежит французскому математику Рене Декарту. До наших времён дошла такая история.</a:t>
            </a:r>
          </a:p>
          <a:p>
            <a:pPr algn="ctr"/>
            <a:r>
              <a:rPr lang="ru-RU" sz="2400" dirty="0"/>
              <a:t>Занимая в театре места, согласно купленным билетам, мы даже не подозреваем, кто и когда предложил ставший обычным в нашей жизни метод нумерации кресел по рядам и местам. Оказывается эта идея осенила знаменитого философа, математика и естествоиспытателя Рене Декарта (1596-1650) – того самого, чьим именем названы прямоугольные </a:t>
            </a:r>
            <a:r>
              <a:rPr lang="ru-RU" sz="2400" dirty="0" smtClean="0"/>
              <a:t>координаты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9528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Рене Декарт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Родился 31 марта 1596. Французский философ, математик, физик и физиолог. Заложил основы аналитической геометрии, дал понятия переменной величины и функции, ввел многие алгебраические обозначения, создал систему координат на плоскости. Высказал закон сохранения количества движения, дал понятие импульса силы. Автор теории, объясняющей образование и движение небесных тел вихревым движением частиц материи (вихри Декарта). Ввел представление о рефлексе (дуга Декарта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02280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3768"/>
            <a:ext cx="10515600" cy="5503195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000" dirty="0"/>
              <a:t>В основе философии Декарта — дуализм души и тела, «мыслящей» и «протяженной» субстанции. Материю отождествлял с протяжением (или пространством), движение сводил к перемещению тел. Общая причина движения, по Декарту, — Бог, который сотворил материю, движение и покой. Человек — связь безжизненного телесного механизма с душой, обладающей мышлением и волей. Безусловное </a:t>
            </a:r>
            <a:r>
              <a:rPr lang="ru-RU" sz="3000" dirty="0" err="1"/>
              <a:t>основоположение</a:t>
            </a:r>
            <a:r>
              <a:rPr lang="ru-RU" sz="3000" dirty="0"/>
              <a:t> всего знания, по Декарту, — непосредственная достоверность сознания («мыслю, следовательно, существую»). Существование Бога рассматривал как источник объективной значимости человеческого мышления. В учении о познании Декарт — родоначальник рационализма и сторонник учения о врожденных идеях. Основные сочинения: «Геометрия» (1637), «Рассуждение о методе...» (1637), «Начала философии» (1644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1357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005" y="572897"/>
            <a:ext cx="4213353" cy="5366602"/>
          </a:xfrm>
        </p:spPr>
      </p:pic>
    </p:spTree>
    <p:extLst>
      <p:ext uri="{BB962C8B-B14F-4D97-AF65-F5344CB8AC3E}">
        <p14:creationId xmlns="" xmlns:p14="http://schemas.microsoft.com/office/powerpoint/2010/main" val="81576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805361" y="410950"/>
            <a:ext cx="8886701" cy="1698172"/>
          </a:xfrm>
        </p:spPr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69621" y="2624447"/>
            <a:ext cx="9144000" cy="3384467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https://ru.wikipedia.org/wiki/</a:t>
            </a:r>
            <a:r>
              <a:rPr lang="ru-RU" dirty="0" err="1" smtClean="0">
                <a:hlinkClick r:id="rId2"/>
              </a:rPr>
              <a:t>Прямоугольная_система_координат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gazya.ru/nuda/koordinatnaya-ploskoste/main.html</a:t>
            </a:r>
            <a:endParaRPr lang="ru-RU" dirty="0" smtClean="0"/>
          </a:p>
          <a:p>
            <a:endParaRPr lang="ru-RU" dirty="0"/>
          </a:p>
          <a:p>
            <a:r>
              <a:rPr lang="en-US" dirty="0">
                <a:hlinkClick r:id="rId4"/>
              </a:rPr>
              <a:t>http://dic.academic.ru/dic.nsf/es/74900/</a:t>
            </a:r>
            <a:r>
              <a:rPr lang="ru-RU" dirty="0" smtClean="0">
                <a:hlinkClick r:id="rId4"/>
              </a:rPr>
              <a:t>ДЕКАРТОВА</a:t>
            </a:r>
            <a:endParaRPr lang="ru-RU" dirty="0" smtClean="0"/>
          </a:p>
          <a:p>
            <a:r>
              <a:rPr lang="ru-RU" dirty="0" smtClean="0"/>
              <a:t>Геометрия: учеб. для 7 - 9 </a:t>
            </a:r>
            <a:r>
              <a:rPr lang="ru-RU" dirty="0" err="1" smtClean="0"/>
              <a:t>кл</a:t>
            </a:r>
            <a:r>
              <a:rPr lang="ru-RU" dirty="0" smtClean="0"/>
              <a:t>.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учреждений/ А.В.Погорелов. - 8 - е изд. - М.: Просвещение, 2007. </a:t>
            </a:r>
            <a:r>
              <a:rPr lang="ru-RU" smtClean="0"/>
              <a:t>- 224 с.: ил.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949541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427</Words>
  <Application>Microsoft Office PowerPoint</Application>
  <PresentationFormat>Произвольный</PresentationFormat>
  <Paragraphs>31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Декартова система координат</vt:lpstr>
      <vt:lpstr>                .</vt:lpstr>
      <vt:lpstr>История возникновения декартовой системы координат</vt:lpstr>
      <vt:lpstr>Слайд 4</vt:lpstr>
      <vt:lpstr>                            Рене Декарт</vt:lpstr>
      <vt:lpstr>Слайд 6</vt:lpstr>
      <vt:lpstr>Слайд 7</vt:lpstr>
      <vt:lpstr>Библиография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Биквадратные уравнения.</dc:title>
  <dc:creator>дима</dc:creator>
  <cp:lastModifiedBy>Lena</cp:lastModifiedBy>
  <cp:revision>13</cp:revision>
  <dcterms:created xsi:type="dcterms:W3CDTF">2015-12-24T14:40:46Z</dcterms:created>
  <dcterms:modified xsi:type="dcterms:W3CDTF">2016-02-04T22:05:15Z</dcterms:modified>
</cp:coreProperties>
</file>