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videouroki.net/filecom.php?fileid=98712112&amp;subj_id=2" TargetMode="External"/><Relationship Id="rId2" Type="http://schemas.openxmlformats.org/officeDocument/2006/relationships/hyperlink" Target="http://dic.academic.ru/dic.nsf/ruwiki/5233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nsportal.ru/ap/library/nauchno-tekhnicheskoe-tvorchestvo/2014/01/12/pryamaya-proportsionalnost-i-ee-grafik" TargetMode="External"/><Relationship Id="rId4" Type="http://schemas.openxmlformats.org/officeDocument/2006/relationships/hyperlink" Target="http://festival.1september.ru/articles/50938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ruwiki/106385" TargetMode="External"/><Relationship Id="rId2" Type="http://schemas.openxmlformats.org/officeDocument/2006/relationships/hyperlink" Target="http://dic.academic.ru/dic.nsf/ruwiki/382487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4214842" cy="276518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ПРЯМАЯ ПРОПОРЦИОНАЛЬНОСТЬ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3714752"/>
            <a:ext cx="6636292" cy="2915640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Работу выполнил: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Дружинин Дмитрий,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ученик </a:t>
            </a:r>
            <a:r>
              <a:rPr lang="ru-RU" sz="2000" b="1" dirty="0" smtClean="0">
                <a:solidFill>
                  <a:srgbClr val="002060"/>
                </a:solidFill>
              </a:rPr>
              <a:t>8 а класса МБОУ СШ № 1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г. Архангельска Архангельской области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Руководитель: Куприянович Марина Олеговна,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учитель математики высшей квалификации МБОУ СШ № 1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 г. Архангельска Архангельской области</a:t>
            </a:r>
            <a:r>
              <a:rPr lang="ru-RU" sz="2000" b="1" dirty="0" smtClean="0">
                <a:solidFill>
                  <a:srgbClr val="002060"/>
                </a:solidFill>
              </a:rPr>
              <a:t>,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2016 год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8533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1412776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БИБЛИОГРАФИЯ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2996952"/>
            <a:ext cx="64087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dic.academic.ru/dic.nsf/ruwiki/5233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videouroki.net/filecom.php?fileid=98712112&amp;subj_id=2</a:t>
            </a:r>
            <a:endParaRPr lang="ru-RU" dirty="0" smtClean="0"/>
          </a:p>
          <a:p>
            <a:r>
              <a:rPr lang="en-US" dirty="0">
                <a:hlinkClick r:id="rId4"/>
              </a:rPr>
              <a:t>http://festival.1september.ru/articles/509381</a:t>
            </a:r>
            <a:r>
              <a:rPr lang="en-US" dirty="0" smtClean="0">
                <a:hlinkClick r:id="rId4"/>
              </a:rPr>
              <a:t>/</a:t>
            </a:r>
            <a:endParaRPr lang="ru-RU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nsportal.ru/ap/library/nauchno-tekhnicheskoe-tvorchestvo/2014/01/12/pryamaya-proportsionalnost-i-ee-grafik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9239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.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volna.org/wp-content/uploads/2014/11/priamaia_proportsionalnost_i_ieio_ghrafik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12968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13642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igslide.ru/images/5/4878/960/img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44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5534561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Графиком функции является прямая, проходящая через начало координат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449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fs00.infourok.ru/images/doc/293/292624/2/img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6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0522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0"/>
            <a:ext cx="8424936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8703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764704"/>
            <a:ext cx="7776864" cy="52565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61051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052736"/>
            <a:ext cx="6696744" cy="52098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10145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8568952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90769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8208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Прямая пропорциональность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  <a:hlinkClick r:id="rId2"/>
              </a:rPr>
              <a:t>функциональная зависимость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 при которой 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некоторая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величина зависит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 другой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величины таким образом, что их 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отношение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остаётся постоянным. Иначе 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говоря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 эти 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переменные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изменяются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пропорционально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 в равных 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долях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 то есть, если аргумент изменился в два раза в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каком-либо направлении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 то и функция изменяется тоже в два раза в том же направлении.</a:t>
            </a:r>
          </a:p>
        </p:txBody>
      </p:sp>
    </p:spTree>
    <p:extLst>
      <p:ext uri="{BB962C8B-B14F-4D97-AF65-F5344CB8AC3E}">
        <p14:creationId xmlns="" xmlns:p14="http://schemas.microsoft.com/office/powerpoint/2010/main" val="4029006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268</TotalTime>
  <Words>70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ПРЯМАЯ ПРОПОРЦИОНАЛЬНОСТЬ</vt:lpstr>
      <vt:lpstr>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ПРЯМАЯ ПРОПОРЦИОНАЛЬНОСТЬ</dc:title>
  <dc:creator>Дом</dc:creator>
  <cp:lastModifiedBy>Lena</cp:lastModifiedBy>
  <cp:revision>11</cp:revision>
  <dcterms:created xsi:type="dcterms:W3CDTF">2016-01-21T20:01:26Z</dcterms:created>
  <dcterms:modified xsi:type="dcterms:W3CDTF">2016-02-04T20:48:54Z</dcterms:modified>
</cp:coreProperties>
</file>