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4" r:id="rId3"/>
    <p:sldId id="260" r:id="rId4"/>
    <p:sldId id="261" r:id="rId5"/>
    <p:sldId id="262" r:id="rId6"/>
    <p:sldId id="263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108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7092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09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7979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4133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7184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80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06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1986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3825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821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24839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tx2">
                <a:lumMod val="60000"/>
                <a:lumOff val="40000"/>
              </a:schemeClr>
            </a:gs>
            <a:gs pos="9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322A7-9F80-433B-B762-789CAF024507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89AD4-B377-4708-A48B-C29D78D232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221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&#1055;&#1088;&#1086;&#1087;&#1086;&#1088;&#1094;&#1080;&#1086;&#1085;&#1072;&#1083;&#1100;&#1085;&#1086;&#1089;&#1090;&#1100;#.D0.98.D1.81.D1.82.D0.BE.D1.87.D0.BD.D0.B8.D0.BA.D0.B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105" y="1050925"/>
            <a:ext cx="11125200" cy="1325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</a:t>
            </a:r>
            <a:r>
              <a:rPr lang="ru-RU" sz="6600" b="1" dirty="0" smtClean="0"/>
              <a:t>  </a:t>
            </a:r>
            <a:r>
              <a:rPr lang="ru-RU" sz="6600" b="1" dirty="0" smtClean="0"/>
              <a:t>П</a:t>
            </a:r>
            <a:r>
              <a:rPr lang="ru-RU" sz="6600" b="1" dirty="0" smtClean="0"/>
              <a:t>рямой пропорциональность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r">
              <a:buNone/>
            </a:pPr>
            <a:r>
              <a:rPr lang="ru-RU" dirty="0" smtClean="0"/>
              <a:t>Работу </a:t>
            </a:r>
            <a:r>
              <a:rPr lang="ru-RU" dirty="0" smtClean="0"/>
              <a:t>выполнила: </a:t>
            </a:r>
          </a:p>
          <a:p>
            <a:pPr algn="r">
              <a:buNone/>
            </a:pPr>
            <a:r>
              <a:rPr lang="ru-RU" dirty="0" err="1" smtClean="0"/>
              <a:t>Русова</a:t>
            </a:r>
            <a:r>
              <a:rPr lang="ru-RU" dirty="0" smtClean="0"/>
              <a:t> Алина, </a:t>
            </a:r>
            <a:endParaRPr lang="ru-RU" dirty="0" smtClean="0"/>
          </a:p>
          <a:p>
            <a:pPr algn="r">
              <a:buNone/>
            </a:pPr>
            <a:r>
              <a:rPr lang="ru-RU" dirty="0" smtClean="0"/>
              <a:t>ученица </a:t>
            </a:r>
            <a:r>
              <a:rPr lang="ru-RU" dirty="0" smtClean="0"/>
              <a:t>8 а класса МБОУ СШ № 1</a:t>
            </a:r>
          </a:p>
          <a:p>
            <a:pPr algn="r">
              <a:buNone/>
            </a:pPr>
            <a:r>
              <a:rPr lang="ru-RU" dirty="0" smtClean="0"/>
              <a:t>г. Архангельска Архангельской области</a:t>
            </a:r>
          </a:p>
          <a:p>
            <a:pPr algn="r">
              <a:buNone/>
            </a:pPr>
            <a:r>
              <a:rPr lang="ru-RU" dirty="0" smtClean="0"/>
              <a:t>Руководитель: Куприянович Марина Олеговна,</a:t>
            </a:r>
          </a:p>
          <a:p>
            <a:pPr algn="r">
              <a:buNone/>
            </a:pPr>
            <a:r>
              <a:rPr lang="ru-RU" dirty="0" smtClean="0"/>
              <a:t>учитель математики высшей квалификации МБОУ СШ № 1</a:t>
            </a:r>
          </a:p>
          <a:p>
            <a:pPr algn="r">
              <a:buNone/>
            </a:pPr>
            <a:r>
              <a:rPr lang="ru-RU" dirty="0" smtClean="0"/>
              <a:t> г. Архангельска Архангельской области, 2016 год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185001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Определение функции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/>
              <a:t>Функция у = </a:t>
            </a:r>
            <a:r>
              <a:rPr lang="ru-RU" sz="3600" dirty="0" err="1" smtClean="0"/>
              <a:t>кх</a:t>
            </a:r>
            <a:r>
              <a:rPr lang="ru-RU" sz="3600" dirty="0" smtClean="0"/>
              <a:t> называется прямой пропорциональностью, где к – число, </a:t>
            </a:r>
            <a:r>
              <a:rPr lang="ru-RU" sz="3600" dirty="0" err="1" smtClean="0"/>
              <a:t>х</a:t>
            </a:r>
            <a:r>
              <a:rPr lang="ru-RU" sz="3600" dirty="0" smtClean="0"/>
              <a:t> – переменная,  к ≠ 0</a:t>
            </a:r>
          </a:p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3600" dirty="0" smtClean="0"/>
              <a:t>у</a:t>
            </a:r>
            <a:r>
              <a:rPr lang="ru-RU" sz="3600" dirty="0" smtClean="0"/>
              <a:t> = 3х; у = </a:t>
            </a:r>
            <a:r>
              <a:rPr lang="ru-RU" sz="3600" dirty="0" err="1" smtClean="0"/>
              <a:t>х</a:t>
            </a:r>
            <a:r>
              <a:rPr lang="ru-RU" sz="3600" dirty="0" smtClean="0"/>
              <a:t>;</a:t>
            </a:r>
            <a:r>
              <a:rPr lang="ru-RU" sz="3600" dirty="0" smtClean="0"/>
              <a:t> </a:t>
            </a:r>
            <a:r>
              <a:rPr lang="ru-RU" sz="3600" dirty="0" err="1" smtClean="0"/>
              <a:t>у</a:t>
            </a:r>
            <a:r>
              <a:rPr lang="ru-RU" sz="3600" dirty="0" smtClean="0"/>
              <a:t> = 0,5х;  у = - 5х</a:t>
            </a:r>
            <a:endParaRPr lang="ru-RU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0398" y="1246907"/>
            <a:ext cx="4350328" cy="3313218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875883" y="1191126"/>
            <a:ext cx="3932237" cy="386213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 </a:t>
            </a:r>
          </a:p>
          <a:p>
            <a:pPr algn="ctr"/>
            <a:r>
              <a:rPr lang="ru-RU" sz="3200" dirty="0" smtClean="0"/>
              <a:t>Графиком </a:t>
            </a:r>
            <a:r>
              <a:rPr lang="en-US" sz="3200" dirty="0"/>
              <a:t>y=</a:t>
            </a:r>
            <a:r>
              <a:rPr lang="en-US" sz="3200" dirty="0" err="1"/>
              <a:t>kx</a:t>
            </a:r>
            <a:r>
              <a:rPr lang="ru-RU" sz="3200" dirty="0"/>
              <a:t> является прямая</a:t>
            </a:r>
            <a:r>
              <a:rPr lang="en-US" sz="3200" dirty="0"/>
              <a:t> </a:t>
            </a:r>
            <a:r>
              <a:rPr lang="ru-RU" sz="3200" dirty="0"/>
              <a:t>,</a:t>
            </a:r>
            <a:r>
              <a:rPr lang="en-US" sz="3200" dirty="0"/>
              <a:t> </a:t>
            </a:r>
            <a:r>
              <a:rPr lang="ru-RU" sz="3200" dirty="0"/>
              <a:t>проходящая через точку </a:t>
            </a:r>
            <a:r>
              <a:rPr lang="ru-RU" sz="3200" dirty="0" smtClean="0"/>
              <a:t>О(</a:t>
            </a:r>
            <a:r>
              <a:rPr lang="ru-RU" sz="3200" dirty="0" err="1" smtClean="0"/>
              <a:t>о</a:t>
            </a:r>
            <a:r>
              <a:rPr lang="ru-RU" sz="3200" dirty="0"/>
              <a:t>;</a:t>
            </a:r>
            <a:r>
              <a:rPr lang="en-US" sz="3200" dirty="0"/>
              <a:t> </a:t>
            </a:r>
            <a:r>
              <a:rPr lang="ru-RU" sz="3200" dirty="0" smtClean="0"/>
              <a:t>о) </a:t>
            </a:r>
            <a:r>
              <a:rPr lang="ru-RU" sz="3200" dirty="0"/>
              <a:t>, где</a:t>
            </a:r>
            <a:r>
              <a:rPr lang="en-US" sz="3200" dirty="0"/>
              <a:t> k-</a:t>
            </a:r>
            <a:r>
              <a:rPr lang="ru-RU" sz="3200" dirty="0"/>
              <a:t>угловой коэффициент</a:t>
            </a:r>
          </a:p>
        </p:txBody>
      </p:sp>
    </p:spTree>
    <p:extLst>
      <p:ext uri="{BB962C8B-B14F-4D97-AF65-F5344CB8AC3E}">
        <p14:creationId xmlns:p14="http://schemas.microsoft.com/office/powerpoint/2010/main" xmlns="" val="402244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Свойства: 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 К больше нуля , то функция возрастает и лежит в 1 и 3 координатной четверти.</a:t>
            </a:r>
          </a:p>
          <a:p>
            <a:endParaRPr lang="ru-RU" dirty="0"/>
          </a:p>
          <a:p>
            <a:r>
              <a:rPr lang="ru-RU" dirty="0" smtClean="0"/>
              <a:t> Если К меньше нуля , то функция убывает и лежит во2 и 4 координатной четверти.</a:t>
            </a:r>
            <a:endParaRPr lang="ru-RU" dirty="0"/>
          </a:p>
          <a:p>
            <a:endParaRPr lang="ru-RU" dirty="0" smtClean="0"/>
          </a:p>
          <a:p>
            <a:r>
              <a:rPr lang="ru-RU" dirty="0"/>
              <a:t>Область определения функции - множество всех действительных чисел.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8888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107" r="10107"/>
          <a:stretch>
            <a:fillRect/>
          </a:stretch>
        </p:blipFill>
        <p:spPr>
          <a:xfrm>
            <a:off x="2736850" y="1035050"/>
            <a:ext cx="6172200" cy="4873625"/>
          </a:xfrm>
        </p:spPr>
      </p:pic>
    </p:spTree>
    <p:extLst>
      <p:ext uri="{BB962C8B-B14F-4D97-AF65-F5344CB8AC3E}">
        <p14:creationId xmlns:p14="http://schemas.microsoft.com/office/powerpoint/2010/main" xmlns="" val="105821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  Библиография: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Алгебра.8 класс: учеб. для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учреждений</a:t>
            </a:r>
            <a:r>
              <a:rPr lang="en-US" dirty="0" smtClean="0"/>
              <a:t>/</a:t>
            </a:r>
            <a:r>
              <a:rPr lang="ru-RU" dirty="0" smtClean="0"/>
              <a:t> С.М.Никольский, М.К.Потапов, Н.Н.Решетников,  </a:t>
            </a:r>
            <a:r>
              <a:rPr lang="ru-RU" dirty="0" err="1" smtClean="0"/>
              <a:t>А.В.Шевкин</a:t>
            </a:r>
            <a:r>
              <a:rPr lang="ru-RU" dirty="0" smtClean="0"/>
              <a:t>/. – 7 – е изд. </a:t>
            </a:r>
            <a:r>
              <a:rPr lang="ru-RU" dirty="0" err="1" smtClean="0"/>
              <a:t>дораб</a:t>
            </a:r>
            <a:r>
              <a:rPr lang="ru-RU" dirty="0" smtClean="0"/>
              <a:t>. – М.: Просвещение, 2010. – 287с. : ил.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en-US" dirty="0">
                <a:hlinkClick r:id="rId2"/>
              </a:rPr>
              <a:t>https://ru.wikipedia.org/wiki/</a:t>
            </a:r>
            <a:r>
              <a:rPr lang="ru-RU" dirty="0">
                <a:hlinkClick r:id="rId2"/>
              </a:rPr>
              <a:t>Пропорциональность#.</a:t>
            </a:r>
            <a:r>
              <a:rPr lang="en-US" dirty="0" smtClean="0">
                <a:hlinkClick r:id="rId2"/>
              </a:rPr>
              <a:t>D0.98.D1.81.D1.82.D0.BE.D1.87.D0.BD.D0.B8.D0.BA.D0.B8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924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189</Words>
  <Application>Microsoft Office PowerPoint</Application>
  <PresentationFormat>Произвольный</PresentationFormat>
  <Paragraphs>29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          Прямой пропорциональность</vt:lpstr>
      <vt:lpstr>Определение функции</vt:lpstr>
      <vt:lpstr>Слайд 3</vt:lpstr>
      <vt:lpstr>Свойства: </vt:lpstr>
      <vt:lpstr>Слайд 5</vt:lpstr>
      <vt:lpstr>                 Библиография: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Биквадратные уравнения.</dc:title>
  <dc:creator>дима</dc:creator>
  <cp:lastModifiedBy>Lena</cp:lastModifiedBy>
  <cp:revision>10</cp:revision>
  <dcterms:created xsi:type="dcterms:W3CDTF">2015-12-24T14:40:46Z</dcterms:created>
  <dcterms:modified xsi:type="dcterms:W3CDTF">2016-02-04T20:57:58Z</dcterms:modified>
</cp:coreProperties>
</file>