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553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386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0699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572600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3070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038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7487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1852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912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443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365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978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521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851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83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511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722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81E490-A6C2-4390-AC53-96DB467DD49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9ADCA-DCA2-4323-8F87-2EFA25A4F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1270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3139" y="996539"/>
            <a:ext cx="10379032" cy="2245426"/>
          </a:xfrm>
        </p:spPr>
        <p:txBody>
          <a:bodyPr/>
          <a:lstStyle/>
          <a:p>
            <a:r>
              <a:rPr lang="ru-RU" sz="8000" dirty="0" smtClean="0"/>
              <a:t>Расстояние между точками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00105" y="3740727"/>
            <a:ext cx="8391896" cy="2125683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Презентацию подготовил: Маклаков Николай,</a:t>
            </a:r>
          </a:p>
          <a:p>
            <a:pPr algn="r"/>
            <a:r>
              <a:rPr lang="ru-RU" dirty="0" smtClean="0"/>
              <a:t>ученик 10а класса </a:t>
            </a:r>
            <a:r>
              <a:rPr lang="ru-RU" dirty="0" err="1" smtClean="0"/>
              <a:t>мбоу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 №1</a:t>
            </a:r>
          </a:p>
          <a:p>
            <a:pPr algn="r"/>
            <a:r>
              <a:rPr lang="en-US" dirty="0" smtClean="0"/>
              <a:t> </a:t>
            </a:r>
            <a:r>
              <a:rPr lang="ru-RU" dirty="0" smtClean="0"/>
              <a:t>г.Архангельска  Архангельской области</a:t>
            </a:r>
          </a:p>
          <a:p>
            <a:pPr algn="r"/>
            <a:r>
              <a:rPr lang="ru-RU" dirty="0" smtClean="0"/>
              <a:t>Руководитель: </a:t>
            </a:r>
            <a:r>
              <a:rPr lang="ru-RU" dirty="0" err="1" smtClean="0"/>
              <a:t>куприянович</a:t>
            </a:r>
            <a:r>
              <a:rPr lang="ru-RU" dirty="0" smtClean="0"/>
              <a:t> марина </a:t>
            </a:r>
            <a:r>
              <a:rPr lang="ru-RU" dirty="0" err="1" smtClean="0"/>
              <a:t>олеговна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Учитель математики высшей квалификационной категории</a:t>
            </a:r>
          </a:p>
          <a:p>
            <a:pPr algn="r"/>
            <a:r>
              <a:rPr lang="ru-RU" dirty="0" err="1" smtClean="0"/>
              <a:t>Мбоу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 № 1 г. </a:t>
            </a:r>
            <a:r>
              <a:rPr lang="ru-RU" dirty="0" err="1" smtClean="0"/>
              <a:t>архангельска</a:t>
            </a:r>
            <a:r>
              <a:rPr lang="ru-RU" dirty="0" smtClean="0"/>
              <a:t> архангельской области, </a:t>
            </a:r>
          </a:p>
          <a:p>
            <a:pPr algn="r"/>
            <a:r>
              <a:rPr lang="ru-RU" dirty="0" smtClean="0"/>
              <a:t>2016 год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51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762" y="2052918"/>
            <a:ext cx="11542816" cy="4195481"/>
          </a:xfrm>
        </p:spPr>
        <p:txBody>
          <a:bodyPr/>
          <a:lstStyle/>
          <a:p>
            <a:r>
              <a:rPr lang="ru-RU" sz="3200" dirty="0" smtClean="0"/>
              <a:t>Длина отрезка АВ – расстояние между точками А и В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385578" y="3990341"/>
            <a:ext cx="5925787" cy="32063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42815" y="4481189"/>
            <a:ext cx="48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2146" y="4111857"/>
            <a:ext cx="60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385578" y="431097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8265646" y="399034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 rot="5216440">
            <a:off x="5135717" y="1601481"/>
            <a:ext cx="452750" cy="58457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175293" y="4822931"/>
            <a:ext cx="280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Длина отрезка АВ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83092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Формула вычисления длины отрезка через координаты его концов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957915"/>
            <a:ext cx="8946541" cy="100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19678" y="2953964"/>
            <a:ext cx="838035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АВ</a:t>
            </a:r>
            <a:r>
              <a:rPr lang="en-US" sz="4000" b="1" cap="none" spc="0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=(Ха-</a:t>
            </a:r>
            <a:r>
              <a:rPr lang="ru-RU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Хв</a:t>
            </a:r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</a:t>
            </a:r>
            <a:r>
              <a:rPr lang="en-US" sz="4000" b="1" cap="none" spc="0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+(</a:t>
            </a:r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-Y</a:t>
            </a:r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в)</a:t>
            </a:r>
            <a:r>
              <a:rPr lang="en-US" sz="4000" b="1" cap="none" spc="0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+(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</a:t>
            </a:r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а-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</a:t>
            </a:r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в)</a:t>
            </a:r>
            <a:r>
              <a:rPr lang="en-US" sz="4000" b="1" cap="none" spc="0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endParaRPr lang="ru-RU" sz="4000" b="1" cap="none" spc="0" baseline="3000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65697" y="4011657"/>
            <a:ext cx="83343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AB=√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(Ха-</a:t>
            </a:r>
            <a:r>
              <a:rPr lang="ru-RU" sz="40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Хв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</a:t>
            </a:r>
            <a:r>
              <a:rPr lang="en-US" sz="40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+(</a:t>
            </a:r>
            <a:r>
              <a:rPr lang="en-US" sz="40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Ya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-Y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</a:t>
            </a:r>
            <a:r>
              <a:rPr lang="en-US" sz="40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+(</a:t>
            </a:r>
            <a:r>
              <a:rPr lang="en-US" sz="40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Za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-Z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в)</a:t>
            </a:r>
            <a:r>
              <a:rPr lang="en-US" sz="40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endParaRPr lang="ru-RU" sz="4000" b="1" cap="none" spc="0" baseline="3000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467595" y="4013860"/>
            <a:ext cx="6923314" cy="8312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0823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dirty="0" smtClean="0">
                <a:solidFill>
                  <a:srgbClr val="92D050"/>
                </a:solidFill>
              </a:rPr>
              <a:t>А(1;2;3) В(4;0;5)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/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sz="4400" dirty="0" smtClean="0">
                <a:solidFill>
                  <a:srgbClr val="92D050"/>
                </a:solidFill>
              </a:rPr>
              <a:t>АВ=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√ (1-4)</a:t>
            </a:r>
            <a:r>
              <a:rPr lang="ru-RU" sz="44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+(2-0)</a:t>
            </a:r>
            <a:r>
              <a:rPr lang="ru-RU" sz="44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+(3-5)</a:t>
            </a:r>
            <a:r>
              <a:rPr lang="ru-RU" sz="44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=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√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9+4+4  = </a:t>
            </a:r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√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17.</a:t>
            </a:r>
            <a:endParaRPr lang="ru-RU" sz="4400" dirty="0">
              <a:solidFill>
                <a:srgbClr val="92D05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565070" y="3206338"/>
            <a:ext cx="5510151" cy="475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496291" y="3918857"/>
            <a:ext cx="1769423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203864" y="3918857"/>
            <a:ext cx="819398" cy="1187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32918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</a:t>
            </a:r>
            <a:r>
              <a:rPr lang="en-US" dirty="0" smtClean="0"/>
              <a:t>7 </a:t>
            </a:r>
            <a:r>
              <a:rPr lang="ru-RU" dirty="0" smtClean="0"/>
              <a:t>стр. 60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448790"/>
            <a:ext cx="6087198" cy="5192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u="sng" dirty="0" smtClean="0">
                <a:solidFill>
                  <a:srgbClr val="92D050"/>
                </a:solidFill>
              </a:rPr>
              <a:t>Решение:</a:t>
            </a:r>
            <a:r>
              <a:rPr lang="ru-RU" sz="2400" dirty="0" smtClean="0">
                <a:solidFill>
                  <a:srgbClr val="92D050"/>
                </a:solidFill>
              </a:rPr>
              <a:t/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/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1) АС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=(1-х)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+(2-0)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+(3-0)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/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2) </a:t>
            </a:r>
            <a:r>
              <a:rPr lang="en-US" sz="2400" dirty="0" smtClean="0">
                <a:solidFill>
                  <a:srgbClr val="92D050"/>
                </a:solidFill>
              </a:rPr>
              <a:t>BC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=(-2-х)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+(1-0)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+(3-0)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br>
              <a:rPr lang="ru-RU" sz="2400" baseline="300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3)</a:t>
            </a:r>
            <a:r>
              <a:rPr lang="en-US" sz="2400" dirty="0" smtClean="0">
                <a:solidFill>
                  <a:srgbClr val="92D050"/>
                </a:solidFill>
              </a:rPr>
              <a:t> </a:t>
            </a:r>
            <a:r>
              <a:rPr lang="ru-RU" sz="2400" dirty="0" smtClean="0">
                <a:solidFill>
                  <a:srgbClr val="92D050"/>
                </a:solidFill>
              </a:rPr>
              <a:t>АС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en-US" sz="2400" baseline="30000" dirty="0">
                <a:solidFill>
                  <a:srgbClr val="92D050"/>
                </a:solidFill>
              </a:rPr>
              <a:t> </a:t>
            </a:r>
            <a:r>
              <a:rPr lang="en-US" sz="2400" dirty="0" smtClean="0">
                <a:solidFill>
                  <a:srgbClr val="92D050"/>
                </a:solidFill>
              </a:rPr>
              <a:t>=BC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baseline="30000" dirty="0">
                <a:solidFill>
                  <a:srgbClr val="92D050"/>
                </a:solidFill>
              </a:rPr>
              <a:t/>
            </a:r>
            <a:br>
              <a:rPr lang="ru-RU" sz="2400" baseline="30000" dirty="0">
                <a:solidFill>
                  <a:srgbClr val="92D050"/>
                </a:solidFill>
              </a:rPr>
            </a:br>
            <a:r>
              <a:rPr lang="en-US" sz="2400" dirty="0" smtClean="0">
                <a:solidFill>
                  <a:srgbClr val="92D050"/>
                </a:solidFill>
              </a:rPr>
              <a:t>1-2x+</a:t>
            </a:r>
            <a:r>
              <a:rPr lang="ru-RU" sz="2400" dirty="0" smtClean="0">
                <a:solidFill>
                  <a:srgbClr val="92D050"/>
                </a:solidFill>
              </a:rPr>
              <a:t>х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+4+9 = 4+4х+4+1+9+х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br>
              <a:rPr lang="ru-RU" sz="2400" baseline="300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1-2х+х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+4+9-4-4х-4-1-9-х</a:t>
            </a:r>
            <a:r>
              <a:rPr lang="ru-RU" sz="2400" baseline="30000" dirty="0" smtClean="0">
                <a:solidFill>
                  <a:srgbClr val="92D050"/>
                </a:solidFill>
              </a:rPr>
              <a:t>2</a:t>
            </a:r>
            <a:r>
              <a:rPr lang="ru-RU" sz="2400" dirty="0" smtClean="0">
                <a:solidFill>
                  <a:srgbClr val="92D050"/>
                </a:solidFill>
              </a:rPr>
              <a:t>=0</a:t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-6х=0</a:t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х=0.</a:t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/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>4)Т.к. х=0, то С(0;0;0) </a:t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dirty="0" smtClean="0">
                <a:solidFill>
                  <a:srgbClr val="92D050"/>
                </a:solidFill>
              </a:rPr>
              <a:t/>
            </a:r>
            <a:br>
              <a:rPr lang="ru-RU" sz="2400" dirty="0" smtClean="0">
                <a:solidFill>
                  <a:srgbClr val="92D050"/>
                </a:solidFill>
              </a:rPr>
            </a:br>
            <a:r>
              <a:rPr lang="ru-RU" sz="2400" u="sng" dirty="0" smtClean="0">
                <a:solidFill>
                  <a:srgbClr val="92D050"/>
                </a:solidFill>
              </a:rPr>
              <a:t>Ответ: С(0;0;0)</a:t>
            </a:r>
            <a:endParaRPr lang="ru-RU" sz="2400" u="sng" baseline="300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ru-RU" baseline="30000" dirty="0" smtClean="0"/>
              <a:t> </a:t>
            </a:r>
            <a:r>
              <a:rPr lang="ru-RU" dirty="0" smtClean="0"/>
              <a:t> </a:t>
            </a:r>
            <a:endParaRPr lang="ru-RU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8918369" y="1092531"/>
            <a:ext cx="28144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u="sng" dirty="0" smtClean="0">
                <a:solidFill>
                  <a:srgbClr val="92D050"/>
                </a:solidFill>
              </a:rPr>
              <a:t>Дано: </a:t>
            </a:r>
            <a:r>
              <a:rPr lang="ru-RU" sz="3600" dirty="0" smtClean="0">
                <a:solidFill>
                  <a:srgbClr val="92D050"/>
                </a:solidFill>
              </a:rPr>
              <a:t> А(1;2;3),</a:t>
            </a:r>
          </a:p>
          <a:p>
            <a:pPr algn="ctr"/>
            <a:r>
              <a:rPr lang="ru-RU" sz="3600" dirty="0" smtClean="0">
                <a:solidFill>
                  <a:srgbClr val="92D050"/>
                </a:solidFill>
              </a:rPr>
              <a:t> В(-2;1;3)</a:t>
            </a:r>
          </a:p>
          <a:p>
            <a:pPr algn="ctr"/>
            <a:r>
              <a:rPr lang="ru-RU" sz="3600" dirty="0" smtClean="0">
                <a:solidFill>
                  <a:srgbClr val="92D050"/>
                </a:solidFill>
              </a:rPr>
              <a:t> АС = ВС 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8993" y="3460300"/>
            <a:ext cx="2814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u="sng" dirty="0" smtClean="0">
                <a:solidFill>
                  <a:srgbClr val="92D050"/>
                </a:solidFill>
              </a:rPr>
              <a:t>Найти: </a:t>
            </a:r>
            <a:r>
              <a:rPr lang="en-US" sz="3600" dirty="0" smtClean="0">
                <a:solidFill>
                  <a:srgbClr val="92D050"/>
                </a:solidFill>
              </a:rPr>
              <a:t>C</a:t>
            </a:r>
            <a:r>
              <a:rPr lang="ru-RU" sz="3600" dirty="0" smtClean="0">
                <a:solidFill>
                  <a:srgbClr val="92D050"/>
                </a:solidFill>
              </a:rPr>
              <a:t>(х;0;0)</a:t>
            </a:r>
            <a:endParaRPr lang="ru-RU" sz="3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46654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368252" cy="41954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92D050"/>
                </a:solidFill>
              </a:rPr>
              <a:t>Геометрия. 10-11 классы: учеб. для </a:t>
            </a:r>
            <a:r>
              <a:rPr lang="ru-RU" sz="3200" dirty="0" err="1" smtClean="0">
                <a:solidFill>
                  <a:srgbClr val="92D050"/>
                </a:solidFill>
              </a:rPr>
              <a:t>общеобразоват</a:t>
            </a:r>
            <a:r>
              <a:rPr lang="ru-RU" sz="3200" dirty="0" smtClean="0">
                <a:solidFill>
                  <a:srgbClr val="92D050"/>
                </a:solidFill>
              </a:rPr>
              <a:t>. учреждений: базовый и </a:t>
            </a:r>
            <a:r>
              <a:rPr lang="ru-RU" sz="3200" dirty="0" err="1" smtClean="0">
                <a:solidFill>
                  <a:srgbClr val="92D050"/>
                </a:solidFill>
              </a:rPr>
              <a:t>профил</a:t>
            </a:r>
            <a:r>
              <a:rPr lang="ru-RU" sz="3200" dirty="0" smtClean="0">
                <a:solidFill>
                  <a:srgbClr val="92D050"/>
                </a:solidFill>
              </a:rPr>
              <a:t>. уровни/ А.В. Погорелов. – 10 – е изд. – М.: Просвещение, 2010. – 175 с. :ил.</a:t>
            </a:r>
            <a:endParaRPr lang="ru-RU" sz="3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463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171</Words>
  <Application>Microsoft Office PowerPoint</Application>
  <PresentationFormat>Произвольный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Расстояние между точками</vt:lpstr>
      <vt:lpstr>Определение</vt:lpstr>
      <vt:lpstr>Формула вычисления длины отрезка через координаты его концов</vt:lpstr>
      <vt:lpstr>Пример</vt:lpstr>
      <vt:lpstr>Задача №7 стр. 60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Длина отрезка</dc:title>
  <dc:creator>Николай</dc:creator>
  <cp:lastModifiedBy>Lena</cp:lastModifiedBy>
  <cp:revision>19</cp:revision>
  <dcterms:created xsi:type="dcterms:W3CDTF">2016-02-06T09:44:00Z</dcterms:created>
  <dcterms:modified xsi:type="dcterms:W3CDTF">2016-02-06T15:29:15Z</dcterms:modified>
</cp:coreProperties>
</file>