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6" r:id="rId3"/>
    <p:sldId id="267" r:id="rId4"/>
    <p:sldId id="260" r:id="rId5"/>
    <p:sldId id="258" r:id="rId6"/>
    <p:sldId id="26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33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0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E379FBA-585E-4C69-AD77-7717D8845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311BFC-4D5C-4191-AB3E-3134229646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DFFC50-956E-415A-8AA5-EC4C2B0487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094C0-E609-4391-83FD-14FE24C8E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3E6D6C-FD54-4CF7-B0D5-86D5EC2C08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B25D8AC-D709-494E-9138-33CEBD6E3C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E0D9A005-2013-4B4D-989B-40BE75E87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F78DC7FB-7C84-4D75-98EF-F8ED8DE415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DC6EDE-8C5F-4834-AF2D-EC97E3B643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BAAA99-855B-42F6-BC8B-FFCBAA920B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46D9D19-F931-4174-BE12-712ADC1796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C2720A4-3297-4A25-ABEC-E884F57E52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7C4CAC7-34E1-4B6F-AE72-32B0F0BC0F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642918"/>
            <a:ext cx="7162800" cy="206032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 Декартова система координат в пространстве </a:t>
            </a:r>
            <a:r>
              <a:rPr lang="ru-RU" b="1" dirty="0" smtClean="0">
                <a:solidFill>
                  <a:srgbClr val="199043"/>
                </a:solidFill>
                <a:latin typeface="Arial" charset="0"/>
                <a:cs typeface="Arial" charset="0"/>
              </a:rPr>
              <a:t/>
            </a:r>
            <a:br>
              <a:rPr lang="ru-RU" b="1" dirty="0" smtClean="0">
                <a:solidFill>
                  <a:srgbClr val="199043"/>
                </a:solidFill>
                <a:latin typeface="Arial" charset="0"/>
                <a:cs typeface="Arial" charset="0"/>
              </a:rPr>
            </a:br>
            <a:endParaRPr lang="ru-RU" b="1" dirty="0" smtClean="0">
              <a:solidFill>
                <a:srgbClr val="199043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3811012"/>
            <a:ext cx="73843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Работу </a:t>
            </a:r>
            <a:r>
              <a:rPr lang="ru-RU" sz="2000" dirty="0" smtClean="0"/>
              <a:t>выполнил:</a:t>
            </a:r>
            <a:r>
              <a:rPr lang="ru-RU" sz="2000" dirty="0" smtClean="0"/>
              <a:t> </a:t>
            </a:r>
            <a:r>
              <a:rPr lang="ru-RU" sz="2000" dirty="0" smtClean="0"/>
              <a:t>Чижов Евгений, </a:t>
            </a:r>
            <a:endParaRPr lang="ru-RU" sz="2000" dirty="0" smtClean="0"/>
          </a:p>
          <a:p>
            <a:pPr algn="r"/>
            <a:r>
              <a:rPr lang="ru-RU" sz="2000" dirty="0" smtClean="0"/>
              <a:t>ученик 10 А </a:t>
            </a:r>
            <a:r>
              <a:rPr lang="ru-RU" sz="2000" dirty="0" smtClean="0"/>
              <a:t>класса МБОУ </a:t>
            </a:r>
            <a:r>
              <a:rPr lang="ru-RU" sz="2000" dirty="0" smtClean="0"/>
              <a:t>СШ № 1</a:t>
            </a:r>
          </a:p>
          <a:p>
            <a:pPr algn="r"/>
            <a:r>
              <a:rPr lang="ru-RU" sz="2000" dirty="0" smtClean="0"/>
              <a:t>г.Архангельска Архангельской области</a:t>
            </a:r>
          </a:p>
          <a:p>
            <a:pPr algn="r"/>
            <a:r>
              <a:rPr lang="ru-RU" sz="2000" dirty="0" smtClean="0"/>
              <a:t>Руководитель: Куприянович Марина Олеговна,</a:t>
            </a:r>
          </a:p>
          <a:p>
            <a:pPr algn="r"/>
            <a:r>
              <a:rPr lang="ru-RU" sz="2000" dirty="0" smtClean="0"/>
              <a:t>у</a:t>
            </a:r>
            <a:r>
              <a:rPr lang="ru-RU" sz="2000" dirty="0" smtClean="0"/>
              <a:t>читель математики высшей квалификационной категории</a:t>
            </a:r>
          </a:p>
          <a:p>
            <a:pPr algn="r"/>
            <a:r>
              <a:rPr lang="ru-RU" sz="2000" dirty="0" smtClean="0"/>
              <a:t>МБОУ СШ№ 1 г. Архангельска, Архангельской области, </a:t>
            </a:r>
          </a:p>
          <a:p>
            <a:pPr algn="r"/>
            <a:r>
              <a:rPr lang="ru-RU" sz="2000" dirty="0" smtClean="0"/>
              <a:t>2016 год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smtClean="0">
                <a:solidFill>
                  <a:srgbClr val="0066FF"/>
                </a:solidFill>
              </a:rPr>
              <a:t>РЕНЕ ДЕКАРТ</a:t>
            </a:r>
            <a:r>
              <a:rPr lang="ru-RU" sz="3600" smtClean="0">
                <a:solidFill>
                  <a:srgbClr val="339933"/>
                </a:solidFill>
                <a:latin typeface="Arial" charset="0"/>
                <a:cs typeface="Arial" charset="0"/>
              </a:rPr>
              <a:t>— французский ученый (1596— 1650)</a:t>
            </a:r>
            <a:br>
              <a:rPr lang="ru-RU" sz="3600" smtClean="0">
                <a:solidFill>
                  <a:srgbClr val="339933"/>
                </a:solidFill>
                <a:latin typeface="Arial" charset="0"/>
                <a:cs typeface="Arial" charset="0"/>
              </a:rPr>
            </a:br>
            <a:endParaRPr lang="ru-RU" sz="3600" smtClean="0">
              <a:solidFill>
                <a:srgbClr val="339933"/>
              </a:solidFill>
              <a:latin typeface="Arial" charset="0"/>
              <a:cs typeface="Arial" charset="0"/>
            </a:endParaRPr>
          </a:p>
        </p:txBody>
      </p:sp>
      <p:pic>
        <p:nvPicPr>
          <p:cNvPr id="7172" name="Picture 5" descr="C:\Documents and Settings\Лена\Мои документы\координаты в пространстве.files\image56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905000"/>
            <a:ext cx="3038475" cy="4114800"/>
          </a:xfrm>
          <a:noFill/>
        </p:spPr>
      </p:pic>
      <p:sp>
        <p:nvSpPr>
          <p:cNvPr id="20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86200" y="1428736"/>
            <a:ext cx="4953000" cy="5124464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1400" i="1" dirty="0" smtClean="0">
                <a:latin typeface="Arial" charset="0"/>
              </a:rPr>
              <a:t>       </a:t>
            </a:r>
            <a:r>
              <a:rPr lang="ru-RU" sz="1800" i="1" dirty="0" smtClean="0">
                <a:latin typeface="Arial" charset="0"/>
                <a:cs typeface="Arial" charset="0"/>
              </a:rPr>
              <a:t>Декарт был крупнейшим философом и математиком своего времени. </a:t>
            </a:r>
            <a:r>
              <a:rPr lang="ru-RU" sz="1800" i="1" dirty="0" smtClean="0">
                <a:latin typeface="Arial" charset="0"/>
                <a:cs typeface="Arial" charset="0"/>
              </a:rPr>
              <a:t>Самым </a:t>
            </a:r>
            <a:r>
              <a:rPr lang="ru-RU" sz="1800" i="1" dirty="0" smtClean="0">
                <a:latin typeface="Arial" charset="0"/>
                <a:cs typeface="Arial" charset="0"/>
              </a:rPr>
              <a:t>известным трудом Декарта является его “Геометрия”. Декарт ввел систему координат, которой пользуются все и в настоящее время. Он установил соответствие между числами и отрезками прямой и таким образом ввел алгебраический метод в геометрию. Эти открытия Декарта дали огромный толчок развитию как геометрии, так и другим разделам математики, оптики. Появилась возможность изображать зависимость величин графически на координатной плоскости, числа - отрезками и выполнять арифметические действия над отрезками и другими геометрическими величинами, а также различными функциями. Это был совершенно новый метод, отличавшийся красотой, изяществом и </a:t>
            </a:r>
            <a:r>
              <a:rPr lang="ru-RU" sz="1800" i="1" dirty="0" smtClean="0">
                <a:latin typeface="Arial" charset="0"/>
                <a:cs typeface="Arial" charset="0"/>
              </a:rPr>
              <a:t>простотой</a:t>
            </a:r>
            <a:endParaRPr lang="ru-RU" sz="1800" i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1082675" algn="l"/>
              </a:tabLst>
            </a:pPr>
            <a:r>
              <a:rPr lang="ru-RU" dirty="0" smtClean="0"/>
              <a:t> Если координатные оси взаимно перпендикулярны, то косоугольную систему координат называют </a:t>
            </a:r>
            <a:r>
              <a:rPr lang="ru-RU" b="1" dirty="0" smtClean="0"/>
              <a:t>прямоугольной системой координат Декарта в пространстве</a:t>
            </a:r>
            <a:r>
              <a:rPr lang="ru-RU" dirty="0" smtClean="0"/>
              <a:t> и обозначают </a:t>
            </a:r>
            <a:r>
              <a:rPr lang="ru-RU" b="1" i="1" dirty="0" err="1" smtClean="0"/>
              <a:t>ху</a:t>
            </a:r>
            <a:r>
              <a:rPr lang="en-US" b="1" i="1" dirty="0" smtClean="0"/>
              <a:t>z</a:t>
            </a:r>
            <a:endParaRPr lang="ru-RU" dirty="0" smtClean="0"/>
          </a:p>
          <a:p>
            <a:pPr eaLnBrk="1" hangingPunct="1">
              <a:lnSpc>
                <a:spcPct val="90000"/>
              </a:lnSpc>
              <a:tabLst>
                <a:tab pos="1082675" algn="l"/>
              </a:tabLst>
            </a:pPr>
            <a:endParaRPr lang="ru-RU" dirty="0" smtClean="0"/>
          </a:p>
          <a:p>
            <a:pPr eaLnBrk="1" hangingPunct="1">
              <a:lnSpc>
                <a:spcPct val="90000"/>
              </a:lnSpc>
              <a:tabLst>
                <a:tab pos="1082675" algn="l"/>
              </a:tabLst>
            </a:pPr>
            <a:endParaRPr lang="ru-RU" dirty="0" smtClean="0"/>
          </a:p>
          <a:p>
            <a:pPr algn="l" eaLnBrk="1" hangingPunct="1">
              <a:lnSpc>
                <a:spcPct val="90000"/>
              </a:lnSpc>
              <a:tabLst>
                <a:tab pos="1082675" algn="l"/>
              </a:tabLst>
            </a:pPr>
            <a:r>
              <a:rPr lang="ru-RU" b="1" u="sng" dirty="0" smtClean="0">
                <a:solidFill>
                  <a:schemeClr val="accent2"/>
                </a:solidFill>
              </a:rPr>
              <a:t>Опр</a:t>
            </a:r>
            <a:r>
              <a:rPr lang="ru-RU" dirty="0" smtClean="0"/>
              <a:t>.: Множество упорядоченных троек чисел в избранной системе координат называется </a:t>
            </a:r>
            <a:r>
              <a:rPr lang="ru-RU" b="1" dirty="0" smtClean="0"/>
              <a:t>трехмерным пространством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rgbClr val="339933"/>
                </a:solidFill>
                <a:cs typeface="Times New Roman" pitchFamily="18" charset="0"/>
              </a:rPr>
              <a:t>Прямоугольная система координат в </a:t>
            </a:r>
            <a:r>
              <a:rPr lang="ru-RU" dirty="0" smtClean="0">
                <a:solidFill>
                  <a:srgbClr val="339933"/>
                </a:solidFill>
                <a:cs typeface="Times New Roman" pitchFamily="18" charset="0"/>
              </a:rPr>
              <a:t>пространстве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705225" y="280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362200"/>
            <a:ext cx="373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3694113" y="484188"/>
            <a:ext cx="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3622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rgbClr val="339933"/>
                </a:solidFill>
              </a:rPr>
              <a:t>Координаты точки в </a:t>
            </a:r>
            <a:r>
              <a:rPr lang="ru-RU" dirty="0" smtClean="0">
                <a:solidFill>
                  <a:srgbClr val="339933"/>
                </a:solidFill>
              </a:rPr>
              <a:t>пространстве</a:t>
            </a:r>
            <a:endParaRPr lang="ru-RU" dirty="0" smtClean="0">
              <a:solidFill>
                <a:srgbClr val="339933"/>
              </a:solidFill>
            </a:endParaRPr>
          </a:p>
        </p:txBody>
      </p:sp>
      <p:pic>
        <p:nvPicPr>
          <p:cNvPr id="4103" name="Picture 7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4320480" cy="4046052"/>
          </a:xfr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ru-RU" sz="2800" dirty="0" smtClean="0"/>
          </a:p>
          <a:p>
            <a:pPr algn="ctr" eaLnBrk="1" hangingPunct="1">
              <a:buFontTx/>
              <a:buNone/>
            </a:pPr>
            <a:r>
              <a:rPr lang="ru-RU" sz="2800" dirty="0" smtClean="0"/>
              <a:t>А (9; 5; 10);</a:t>
            </a:r>
          </a:p>
          <a:p>
            <a:pPr algn="ctr" eaLnBrk="1" hangingPunct="1">
              <a:buFontTx/>
              <a:buNone/>
            </a:pPr>
            <a:r>
              <a:rPr lang="ru-RU" sz="2800" dirty="0" smtClean="0"/>
              <a:t>В (4; -3; 6);</a:t>
            </a:r>
          </a:p>
          <a:p>
            <a:pPr algn="ctr" eaLnBrk="1" hangingPunct="1">
              <a:buFontTx/>
              <a:buNone/>
            </a:pPr>
            <a:r>
              <a:rPr lang="ru-RU" sz="2800" dirty="0" smtClean="0"/>
              <a:t>С </a:t>
            </a:r>
            <a:r>
              <a:rPr lang="en-US" sz="2800" dirty="0" smtClean="0"/>
              <a:t>(</a:t>
            </a:r>
            <a:r>
              <a:rPr lang="ru-RU" sz="2800" dirty="0" smtClean="0"/>
              <a:t>9; 0; 0);</a:t>
            </a:r>
          </a:p>
          <a:p>
            <a:pPr algn="ctr" eaLnBrk="1" hangingPunct="1">
              <a:buFontTx/>
              <a:buNone/>
            </a:pPr>
            <a:r>
              <a:rPr lang="en-US" sz="2800" dirty="0" smtClean="0"/>
              <a:t>D (4</a:t>
            </a:r>
            <a:r>
              <a:rPr lang="ru-RU" sz="2800" dirty="0" smtClean="0"/>
              <a:t>; 0; 5);</a:t>
            </a:r>
          </a:p>
          <a:p>
            <a:pPr algn="ctr" eaLnBrk="1" hangingPunct="1">
              <a:buFontTx/>
              <a:buNone/>
            </a:pPr>
            <a:r>
              <a:rPr lang="en-US" sz="2800" dirty="0" smtClean="0"/>
              <a:t>E</a:t>
            </a:r>
            <a:r>
              <a:rPr lang="ru-RU" sz="2800" dirty="0" smtClean="0"/>
              <a:t> (0; 8; 0);</a:t>
            </a:r>
          </a:p>
          <a:p>
            <a:pPr algn="ctr" eaLnBrk="1" hangingPunct="1">
              <a:buFontTx/>
              <a:buNone/>
            </a:pPr>
            <a:r>
              <a:rPr lang="en-US" sz="2800" dirty="0" smtClean="0"/>
              <a:t>F</a:t>
            </a:r>
            <a:r>
              <a:rPr lang="ru-RU" sz="2800" dirty="0" smtClean="0"/>
              <a:t> (0; 0; -3)</a:t>
            </a:r>
          </a:p>
          <a:p>
            <a:pPr algn="ctr" eaLnBrk="1" hangingPunct="1">
              <a:buFontTx/>
              <a:buNone/>
            </a:pPr>
            <a:endParaRPr lang="ru-RU" sz="2800" dirty="0" smtClean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660775" y="-190500"/>
            <a:ext cx="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3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3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3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3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3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300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build="p" autoUpdateAnimBg="0"/>
      <p:bldP spid="41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Библиография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Геометрия.10-11 </a:t>
            </a:r>
            <a:r>
              <a:rPr lang="ru-RU" dirty="0" smtClean="0"/>
              <a:t>классы: учеб. для общ. </a:t>
            </a:r>
            <a:r>
              <a:rPr lang="ru-RU" dirty="0" err="1" smtClean="0"/>
              <a:t>образоват</a:t>
            </a:r>
            <a:r>
              <a:rPr lang="ru-RU" dirty="0" smtClean="0"/>
              <a:t>. </a:t>
            </a:r>
            <a:r>
              <a:rPr lang="ru-RU" dirty="0" smtClean="0"/>
              <a:t>учреждений: базовый </a:t>
            </a:r>
            <a:r>
              <a:rPr lang="ru-RU" dirty="0" smtClean="0"/>
              <a:t>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уровни/ А.В.Погорелов.- 10-е изд.-М. </a:t>
            </a:r>
            <a:r>
              <a:rPr lang="ru-RU" dirty="0" smtClean="0"/>
              <a:t>:Просвещение,2010</a:t>
            </a:r>
            <a:r>
              <a:rPr lang="ru-RU" dirty="0" smtClean="0"/>
              <a:t>.-175с</a:t>
            </a:r>
            <a:r>
              <a:rPr lang="ru-RU" dirty="0" smtClean="0"/>
              <a:t>.</a:t>
            </a:r>
            <a:endParaRPr lang="ru-RU" smtClean="0"/>
          </a:p>
          <a:p>
            <a:pPr algn="ctr"/>
            <a:endParaRPr lang="ru-RU" dirty="0" smtClean="0"/>
          </a:p>
          <a:p>
            <a:pPr algn="ctr"/>
            <a:r>
              <a:rPr lang="en-GB" sz="2600" dirty="0" smtClean="0"/>
              <a:t>https://</a:t>
            </a:r>
            <a:r>
              <a:rPr lang="en-GB" sz="2600" dirty="0" smtClean="0"/>
              <a:t>yandex.ru/images/search?text</a:t>
            </a:r>
            <a:endParaRPr lang="ru-RU" sz="2600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165</TotalTime>
  <Words>295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Слайд 1</vt:lpstr>
      <vt:lpstr>РЕНЕ ДЕКАРТ— французский ученый (1596— 1650) </vt:lpstr>
      <vt:lpstr>Слайд 3</vt:lpstr>
      <vt:lpstr>Прямоугольная система координат в пространстве </vt:lpstr>
      <vt:lpstr>Координаты точки в пространстве</vt:lpstr>
      <vt:lpstr>Библиография</vt:lpstr>
    </vt:vector>
  </TitlesOfParts>
  <Company>Кондрикова 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геометрии в 10-м классе по теме:</dc:title>
  <dc:creator>Лена</dc:creator>
  <cp:lastModifiedBy>Lena</cp:lastModifiedBy>
  <cp:revision>20</cp:revision>
  <dcterms:created xsi:type="dcterms:W3CDTF">2007-10-02T19:35:41Z</dcterms:created>
  <dcterms:modified xsi:type="dcterms:W3CDTF">2016-02-06T16:15:13Z</dcterms:modified>
</cp:coreProperties>
</file>