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15" autoAdjust="0"/>
  </p:normalViewPr>
  <p:slideViewPr>
    <p:cSldViewPr>
      <p:cViewPr>
        <p:scale>
          <a:sx n="100" d="100"/>
          <a:sy n="100" d="100"/>
        </p:scale>
        <p:origin x="-28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692C0-3957-490F-9F9B-B20D8BB31AF2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CE35F-52E3-45E1-9C74-6DA8D652B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CE35F-52E3-45E1-9C74-6DA8D652B25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ruwiki/8908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879312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5400" dirty="0" smtClean="0">
                <a:latin typeface="ItalicC" pitchFamily="2" charset="0"/>
                <a:cs typeface="ItalicC" pitchFamily="2" charset="0"/>
              </a:rPr>
              <a:t>ДЕКАРТОВА</a:t>
            </a:r>
            <a:br>
              <a:rPr lang="ru-RU" sz="5400" dirty="0" smtClean="0">
                <a:latin typeface="ItalicC" pitchFamily="2" charset="0"/>
                <a:cs typeface="ItalicC" pitchFamily="2" charset="0"/>
              </a:rPr>
            </a:br>
            <a:r>
              <a:rPr lang="ru-RU" sz="5400" dirty="0" smtClean="0">
                <a:latin typeface="ItalicC" pitchFamily="2" charset="0"/>
                <a:cs typeface="ItalicC" pitchFamily="2" charset="0"/>
              </a:rPr>
              <a:t>СИСТЕМА</a:t>
            </a:r>
            <a:br>
              <a:rPr lang="ru-RU" sz="5400" dirty="0" smtClean="0">
                <a:latin typeface="ItalicC" pitchFamily="2" charset="0"/>
                <a:cs typeface="ItalicC" pitchFamily="2" charset="0"/>
              </a:rPr>
            </a:br>
            <a:r>
              <a:rPr lang="ru-RU" sz="5400" dirty="0" smtClean="0">
                <a:latin typeface="ItalicC" pitchFamily="2" charset="0"/>
                <a:cs typeface="ItalicC" pitchFamily="2" charset="0"/>
              </a:rPr>
              <a:t>КООРДИНАТ</a:t>
            </a:r>
            <a:br>
              <a:rPr lang="ru-RU" sz="5400" dirty="0" smtClean="0">
                <a:latin typeface="ItalicC" pitchFamily="2" charset="0"/>
                <a:cs typeface="ItalicC" pitchFamily="2" charset="0"/>
              </a:rPr>
            </a:br>
            <a:r>
              <a:rPr lang="ru-RU" sz="5400" dirty="0" smtClean="0">
                <a:latin typeface="ItalicC" pitchFamily="2" charset="0"/>
                <a:cs typeface="ItalicC" pitchFamily="2" charset="0"/>
              </a:rPr>
              <a:t>В </a:t>
            </a:r>
            <a:br>
              <a:rPr lang="ru-RU" sz="5400" dirty="0" smtClean="0">
                <a:latin typeface="ItalicC" pitchFamily="2" charset="0"/>
                <a:cs typeface="ItalicC" pitchFamily="2" charset="0"/>
              </a:rPr>
            </a:br>
            <a:r>
              <a:rPr lang="ru-RU" sz="5400" dirty="0" smtClean="0">
                <a:latin typeface="ItalicC" pitchFamily="2" charset="0"/>
                <a:cs typeface="ItalicC" pitchFamily="2" charset="0"/>
              </a:rPr>
              <a:t>ПРОСТРАНСТВЕ</a:t>
            </a:r>
            <a:endParaRPr lang="ru-RU" sz="5400" dirty="0">
              <a:latin typeface="ItalicC" pitchFamily="2" charset="0"/>
              <a:cs typeface="ItalicC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5143512"/>
            <a:ext cx="5000660" cy="1503400"/>
          </a:xfrm>
          <a:ln>
            <a:noFill/>
          </a:ln>
        </p:spPr>
        <p:txBody>
          <a:bodyPr>
            <a:normAutofit fontScale="40000" lnSpcReduction="20000"/>
          </a:bodyPr>
          <a:lstStyle/>
          <a:p>
            <a:pPr algn="r"/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Работу выполнила: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Трескина Елена,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ученица 10А класса МБОУ СШ №1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г. Архангельск Архангельской области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Руководитель: Куприянович Марина Олеговна, 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учитель математики высшей квалификационной категории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МБОУ СШ № ! г.  Архангельска Архангельской области,</a:t>
            </a:r>
          </a:p>
          <a:p>
            <a:pPr algn="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2016 год</a:t>
            </a:r>
          </a:p>
          <a:p>
            <a:pPr algn="r"/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4186808" cy="5865515"/>
          </a:xfrm>
          <a:ln>
            <a:solidFill>
              <a:schemeClr val="accent6"/>
            </a:solidFill>
          </a:ln>
        </p:spPr>
        <p:txBody>
          <a:bodyPr anchor="ctr">
            <a:normAutofit fontScale="70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ItalicC" pitchFamily="2" charset="0"/>
              </a:rPr>
              <a:t>Прямоугольная система 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cs typeface="ItalicC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ItalicC" pitchFamily="2" charset="0"/>
              </a:rPr>
              <a:t>координат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ItalicC" pitchFamily="2" charset="0"/>
              </a:rPr>
              <a:t> в пространстве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ItalicC" pitchFamily="2" charset="0"/>
              </a:rPr>
              <a:t>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бразуется тремя взаимно перпендикулярными осями координат OX, OY и OZ.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Оси координат пересекаются в точке O, которая называется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началом координат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На каждой оси выбрано положительное направление, указанное стрелками, и единица измерения отрезков на осях. 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Единицы измерения одинаковы для всех осей.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OX — ось абсцисс, 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     OY — ось ординат, 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     OZ —ось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аппликат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haroni" pitchFamily="2" charset="-79"/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  <a:cs typeface="Aharoni" pitchFamily="2" charset="-79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228184" y="1844824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228184" y="4077072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932040" y="4077072"/>
            <a:ext cx="129614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28184" y="177281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5229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244408" y="407707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228184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228184" y="242088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028384" y="242088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164288" y="4077072"/>
            <a:ext cx="86409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5364088" y="494116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364088" y="3284984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364088" y="2420888"/>
            <a:ext cx="86409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364088" y="3284984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164288" y="2420888"/>
            <a:ext cx="86409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164288" y="3284984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48264" y="299695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44" name="Shape 43"/>
          <p:cNvCxnSpPr/>
          <p:nvPr/>
        </p:nvCxnSpPr>
        <p:spPr>
          <a:xfrm rot="10800000" flipV="1">
            <a:off x="6228184" y="1052736"/>
            <a:ext cx="862078" cy="720080"/>
          </a:xfrm>
          <a:prstGeom prst="curvedConnector2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092280" y="5301208"/>
            <a:ext cx="1411027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Ось ординат</a:t>
            </a:r>
          </a:p>
          <a:p>
            <a:pPr algn="ctr"/>
            <a:r>
              <a:rPr lang="ru-RU" dirty="0" smtClean="0"/>
              <a:t>О</a:t>
            </a:r>
            <a:r>
              <a:rPr lang="en-US" dirty="0" smtClean="0"/>
              <a:t>Y</a:t>
            </a:r>
            <a:endParaRPr lang="ru-RU" dirty="0"/>
          </a:p>
        </p:txBody>
      </p:sp>
      <p:cxnSp>
        <p:nvCxnSpPr>
          <p:cNvPr id="46" name="Shape 45"/>
          <p:cNvCxnSpPr>
            <a:endCxn id="15" idx="3"/>
          </p:cNvCxnSpPr>
          <p:nvPr/>
        </p:nvCxnSpPr>
        <p:spPr>
          <a:xfrm rot="5400000" flipH="1" flipV="1">
            <a:off x="7765099" y="4525023"/>
            <a:ext cx="1039470" cy="512900"/>
          </a:xfrm>
          <a:prstGeom prst="curvedConnector4">
            <a:avLst>
              <a:gd name="adj1" fmla="val 41117"/>
              <a:gd name="adj2" fmla="val 144570"/>
            </a:avLst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111355" y="836712"/>
            <a:ext cx="1372876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Ось абсцисс</a:t>
            </a:r>
          </a:p>
          <a:p>
            <a:pPr algn="ctr"/>
            <a:r>
              <a:rPr lang="ru-RU" dirty="0" smtClean="0"/>
              <a:t>ОХ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394899" y="5661248"/>
            <a:ext cx="1493422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Ось </a:t>
            </a:r>
            <a:r>
              <a:rPr lang="ru-RU" dirty="0" smtClean="0"/>
              <a:t>аппликат</a:t>
            </a:r>
            <a:endParaRPr lang="ru-RU" dirty="0" smtClean="0"/>
          </a:p>
          <a:p>
            <a:pPr algn="ctr"/>
            <a:r>
              <a:rPr lang="ru-RU" dirty="0" smtClean="0"/>
              <a:t>О</a:t>
            </a:r>
            <a:r>
              <a:rPr lang="en-US" dirty="0" smtClean="0"/>
              <a:t>Z</a:t>
            </a:r>
            <a:endParaRPr lang="ru-RU" dirty="0"/>
          </a:p>
        </p:txBody>
      </p:sp>
      <p:cxnSp>
        <p:nvCxnSpPr>
          <p:cNvPr id="52" name="Shape 51"/>
          <p:cNvCxnSpPr>
            <a:stCxn id="51" idx="0"/>
            <a:endCxn id="14" idx="3"/>
          </p:cNvCxnSpPr>
          <p:nvPr/>
        </p:nvCxnSpPr>
        <p:spPr>
          <a:xfrm rot="16200000" flipV="1">
            <a:off x="5601584" y="5121222"/>
            <a:ext cx="247382" cy="832670"/>
          </a:xfrm>
          <a:prstGeom prst="curvedConnector2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228184" y="3933056"/>
            <a:ext cx="14401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372200" y="3933056"/>
            <a:ext cx="0" cy="1440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3933056"/>
            <a:ext cx="72008" cy="7200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156176" y="4005064"/>
            <a:ext cx="0" cy="1440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156176" y="4149080"/>
            <a:ext cx="14401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6300192" y="4077072"/>
            <a:ext cx="72008" cy="7200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5364088" y="49411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220072" y="4509120"/>
            <a:ext cx="30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7020272" y="4509120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7884368" y="3645024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6084168" y="3645024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5220072" y="2852936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7020272" y="2852936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6084168" y="1988840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884368" y="1988840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rot="19120451">
            <a:off x="5308060" y="4913207"/>
            <a:ext cx="2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956376" y="4005064"/>
            <a:ext cx="2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940152" y="2132856"/>
            <a:ext cx="2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txBody>
          <a:bodyPr/>
          <a:lstStyle/>
          <a:p>
            <a:r>
              <a:rPr lang="ru-RU" dirty="0" smtClean="0">
                <a:latin typeface="ItalicC" pitchFamily="2" charset="0"/>
                <a:cs typeface="ItalicC" pitchFamily="2" charset="0"/>
              </a:rPr>
              <a:t>БИБЛИОГРАФИЯ</a:t>
            </a:r>
            <a:endParaRPr lang="ru-RU" dirty="0">
              <a:latin typeface="ItalicC" pitchFamily="2" charset="0"/>
              <a:cs typeface="ItalicC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dic.academic.ru/dic.nsf/ruwiki/890827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Геометрия. 10-11 классы: учеб. для </a:t>
            </a:r>
            <a:r>
              <a:rPr lang="ru-RU" dirty="0" err="1" smtClean="0">
                <a:solidFill>
                  <a:srgbClr val="002060"/>
                </a:solidFill>
              </a:rPr>
              <a:t>общеобразоват</a:t>
            </a:r>
            <a:r>
              <a:rPr lang="ru-RU" dirty="0" smtClean="0">
                <a:solidFill>
                  <a:srgbClr val="002060"/>
                </a:solidFill>
              </a:rPr>
              <a:t>. учреждений: базовый и </a:t>
            </a:r>
            <a:r>
              <a:rPr lang="ru-RU" dirty="0" err="1" smtClean="0">
                <a:solidFill>
                  <a:srgbClr val="002060"/>
                </a:solidFill>
              </a:rPr>
              <a:t>профил</a:t>
            </a:r>
            <a:r>
              <a:rPr lang="ru-RU" dirty="0" smtClean="0">
                <a:solidFill>
                  <a:srgbClr val="002060"/>
                </a:solidFill>
              </a:rPr>
              <a:t>. уровни / А.В.Погорелов. – 9-е. изд. – М. : Просвещение, 2009. – 175 с. : ил.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115</Words>
  <Application>Microsoft Office PowerPoint</Application>
  <PresentationFormat>Экран (4:3)</PresentationFormat>
  <Paragraphs>42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ДЕКАРТОВА СИСТЕМА КООРДИНАТ В  ПРОСТРАНСТВЕ</vt:lpstr>
      <vt:lpstr>Слайд 2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ДЕКАРТОВА СИСТЕМА КООРДИНАТ В  ПРОСТРАНСТВЕ</dc:title>
  <dc:creator>12</dc:creator>
  <cp:lastModifiedBy>Lena</cp:lastModifiedBy>
  <cp:revision>6</cp:revision>
  <dcterms:created xsi:type="dcterms:W3CDTF">2016-02-07T02:15:24Z</dcterms:created>
  <dcterms:modified xsi:type="dcterms:W3CDTF">2016-02-07T11:31:39Z</dcterms:modified>
</cp:coreProperties>
</file>