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E9EFC6-F44E-41C0-A664-755815A83121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47D9C5-DE20-49C8-A683-20297C8ED9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chebana5.ru/images/1933/3864445/m301209d0.jpg" TargetMode="External"/><Relationship Id="rId2" Type="http://schemas.openxmlformats.org/officeDocument/2006/relationships/hyperlink" Target="http://dic.academic.ru/dic.nsf/ruwiki/890827/89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ovo-bogoslova.ru/wp-content/uploads/2015/10/s-152a3f0ddd35a271083729c7c8b934c4284a9e3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548680"/>
            <a:ext cx="7387912" cy="1368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Декартова система координат в пространстве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4429132"/>
            <a:ext cx="4857752" cy="1928826"/>
          </a:xfrm>
        </p:spPr>
        <p:txBody>
          <a:bodyPr>
            <a:normAutofit fontScale="775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sz="2000" dirty="0" smtClean="0"/>
              <a:t>Презентацию подготовила: </a:t>
            </a:r>
            <a:r>
              <a:rPr lang="ru-RU" sz="2000" dirty="0" err="1" smtClean="0"/>
              <a:t>Керуль</a:t>
            </a:r>
            <a:r>
              <a:rPr lang="ru-RU" sz="2000" dirty="0" smtClean="0"/>
              <a:t> Диана,                                         ученица </a:t>
            </a:r>
            <a:r>
              <a:rPr lang="ru-RU" sz="2000" dirty="0" smtClean="0"/>
              <a:t>10 А</a:t>
            </a:r>
            <a:r>
              <a:rPr lang="ru-RU" sz="2000" dirty="0" smtClean="0"/>
              <a:t> </a:t>
            </a:r>
            <a:r>
              <a:rPr lang="ru-RU" sz="2000" dirty="0" smtClean="0"/>
              <a:t>класса МБОУ СШ № 1                                      г. Архангельска </a:t>
            </a:r>
            <a:r>
              <a:rPr lang="ru-RU" sz="2000" dirty="0" smtClean="0"/>
              <a:t>А</a:t>
            </a:r>
            <a:r>
              <a:rPr lang="ru-RU" sz="2000" dirty="0" smtClean="0"/>
              <a:t>рхангельской области</a:t>
            </a:r>
          </a:p>
          <a:p>
            <a:pPr algn="r"/>
            <a:r>
              <a:rPr lang="ru-RU" sz="2000" dirty="0" smtClean="0"/>
              <a:t>Руководитель: Куприянович Марина Олеговна, учитель математики высшей квалификационной категории МБОУ СШ № 1 г. </a:t>
            </a:r>
            <a:r>
              <a:rPr lang="ru-RU" sz="2000" dirty="0" smtClean="0"/>
              <a:t>А</a:t>
            </a:r>
            <a:r>
              <a:rPr lang="ru-RU" sz="2000" dirty="0" smtClean="0"/>
              <a:t>рхангельска Архангельской области,</a:t>
            </a:r>
          </a:p>
          <a:p>
            <a:pPr algn="r"/>
            <a:r>
              <a:rPr lang="ru-RU" sz="2000" dirty="0" smtClean="0"/>
              <a:t>2016 год</a:t>
            </a:r>
            <a:endParaRPr lang="ru-RU" sz="2000" dirty="0"/>
          </a:p>
        </p:txBody>
      </p:sp>
      <p:pic>
        <p:nvPicPr>
          <p:cNvPr id="16386" name="Picture 2" descr="http://ru.convdocs.org/pars_docs/refs/66/65145/65145_html_m50aa38c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132856"/>
            <a:ext cx="3286148" cy="3812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15616" y="188640"/>
            <a:ext cx="3888432" cy="26208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Прямоугольная</a:t>
            </a:r>
            <a:r>
              <a:rPr lang="ru-RU" dirty="0" smtClean="0"/>
              <a:t>, или </a:t>
            </a:r>
            <a:r>
              <a:rPr lang="ru-RU" b="1" dirty="0" smtClean="0"/>
              <a:t>декартова система координат</a:t>
            </a:r>
            <a:r>
              <a:rPr lang="ru-RU" dirty="0" smtClean="0"/>
              <a:t> — наиболее распространённая система координат на плоскости и в пространстве.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6056" y="188640"/>
            <a:ext cx="3857632" cy="35283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Прямоугольная система координат в пространстве</a:t>
            </a:r>
            <a:r>
              <a:rPr lang="ru-RU" dirty="0" smtClean="0"/>
              <a:t> образуется тремя взаимно перпендикулярными осями координат OX, OY и OZ. Оси координат пересекаются в точке O, которая называется началом координат,</a:t>
            </a:r>
            <a:endParaRPr lang="ru-RU" dirty="0"/>
          </a:p>
        </p:txBody>
      </p:sp>
      <p:pic>
        <p:nvPicPr>
          <p:cNvPr id="1026" name="Picture 2" descr="http://dic.academic.ru/pictures/wiki/files/52/400px-descartes_system_3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14864"/>
            <a:ext cx="3888432" cy="35636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76056" y="3789040"/>
            <a:ext cx="3888432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Упорядоченная тройка чисел </a:t>
            </a:r>
            <a:r>
              <a:rPr lang="ru-RU" sz="2400" i="1" dirty="0" smtClean="0"/>
              <a:t>(</a:t>
            </a:r>
            <a:r>
              <a:rPr lang="en-US" sz="2400" i="1" dirty="0" err="1" smtClean="0"/>
              <a:t>x;y;z</a:t>
            </a:r>
            <a:r>
              <a:rPr lang="en-US" sz="2400" i="1" dirty="0" smtClean="0"/>
              <a:t>)</a:t>
            </a:r>
            <a:r>
              <a:rPr lang="ru-RU" sz="2400" i="1" dirty="0" smtClean="0"/>
              <a:t> </a:t>
            </a:r>
            <a:r>
              <a:rPr lang="ru-RU" sz="2400" dirty="0" smtClean="0"/>
              <a:t>называется </a:t>
            </a:r>
            <a:r>
              <a:rPr lang="ru-RU" sz="2400" b="1" dirty="0" smtClean="0"/>
              <a:t>прямоугольными</a:t>
            </a:r>
            <a:r>
              <a:rPr lang="ru-RU" sz="2400" dirty="0" smtClean="0"/>
              <a:t> (</a:t>
            </a:r>
            <a:r>
              <a:rPr lang="ru-RU" sz="2400" b="1" dirty="0" smtClean="0"/>
              <a:t>декартовыми</a:t>
            </a:r>
            <a:r>
              <a:rPr lang="ru-RU" sz="2400" dirty="0" smtClean="0"/>
              <a:t>) </a:t>
            </a:r>
            <a:r>
              <a:rPr lang="ru-RU" sz="2400" b="1" dirty="0" smtClean="0"/>
              <a:t>координатами</a:t>
            </a:r>
            <a:r>
              <a:rPr lang="ru-RU" sz="2400" dirty="0" smtClean="0"/>
              <a:t> точки</a:t>
            </a:r>
            <a:r>
              <a:rPr lang="en-US" sz="2400" dirty="0" smtClean="0"/>
              <a:t> </a:t>
            </a:r>
            <a:r>
              <a:rPr lang="en-US" sz="2400" i="1" dirty="0" smtClean="0"/>
              <a:t>A </a:t>
            </a:r>
            <a:r>
              <a:rPr lang="ru-RU" sz="2400" dirty="0" smtClean="0"/>
              <a:t>пространства и обозначается </a:t>
            </a:r>
            <a:r>
              <a:rPr lang="en-US" sz="2400" i="1" dirty="0" smtClean="0"/>
              <a:t>A(</a:t>
            </a:r>
            <a:r>
              <a:rPr lang="en-US" sz="2400" i="1" dirty="0" err="1" smtClean="0"/>
              <a:t>x;y;z</a:t>
            </a:r>
            <a:r>
              <a:rPr lang="en-US" sz="2400" i="1" dirty="0" smtClean="0"/>
              <a:t>)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 animBg="1"/>
      <p:bldP spid="4" grpId="0" uiExpand="1" build="p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История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7624" y="1484784"/>
            <a:ext cx="4392488" cy="26970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Впервые прямоугольную систему координат ввел Рене Декарт в своей работе «Рассуждение о методе» в 1637 году. Поэтому прямоугольную систему координат называют также — </a:t>
            </a:r>
            <a:r>
              <a:rPr lang="ru-RU" sz="3300" b="1" dirty="0" smtClean="0"/>
              <a:t>Декартова система координат</a:t>
            </a:r>
            <a:r>
              <a:rPr lang="ru-RU" sz="3300" dirty="0" smtClean="0"/>
              <a:t>. Координатный метод описания геометрических объектов положил начало аналитической геометрии. Вклад в развитие координатного метода внес также Пьер Ферма, однако его работы были впервые опубликованы уже после его смерти. Декарт и Ферма применяли координатный метод только на плоскости.</a:t>
            </a:r>
          </a:p>
          <a:p>
            <a:endParaRPr lang="ru-RU" dirty="0"/>
          </a:p>
        </p:txBody>
      </p:sp>
      <p:pic>
        <p:nvPicPr>
          <p:cNvPr id="16386" name="Picture 2" descr="http://uchebana5.ru/images/1933/3864445/m301209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4664"/>
            <a:ext cx="2880320" cy="3862336"/>
          </a:xfrm>
          <a:prstGeom prst="rect">
            <a:avLst/>
          </a:prstGeom>
          <a:noFill/>
        </p:spPr>
      </p:pic>
      <p:pic>
        <p:nvPicPr>
          <p:cNvPr id="16388" name="Picture 4" descr="http://slovo-bogoslova.ru/wp-content/uploads/2015/10/s-152a3f0ddd35a271083729c7c8b934c4284a9e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293096"/>
            <a:ext cx="4392488" cy="243027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940152" y="4365104"/>
            <a:ext cx="291581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Координатный метод для трёхмерного пространства впервые применил Леонард Эйлер уже в XVIII веке («Углы Эйлера»)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Библиография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http://dic.academic.ru/dic.nsf/ruwiki/890827/8981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http://uchebana5.ru/images/1933/3864445/m301209d0.jpg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http://slovo-bogoslova.ru/wp-content/uploads/2015/10/s-152a3f0ddd35a271083729c7c8b934c4284a9e34.jpg</a:t>
            </a:r>
            <a:endParaRPr lang="en-US" dirty="0" smtClean="0"/>
          </a:p>
          <a:p>
            <a:r>
              <a:rPr lang="en-US" dirty="0" smtClean="0"/>
              <a:t>http://life-prog.ru/2_78892_dekartova-sistema-koordinat-v-prostranstve.html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</TotalTime>
  <Words>157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Декартова система координат в пространстве</vt:lpstr>
      <vt:lpstr>Слайд 2</vt:lpstr>
      <vt:lpstr>История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Декартова система координат в пространстве</dc:title>
  <dc:creator>Любищ</dc:creator>
  <cp:lastModifiedBy>Lena</cp:lastModifiedBy>
  <cp:revision>4</cp:revision>
  <dcterms:created xsi:type="dcterms:W3CDTF">2016-02-02T17:00:52Z</dcterms:created>
  <dcterms:modified xsi:type="dcterms:W3CDTF">2016-02-07T13:33:52Z</dcterms:modified>
</cp:coreProperties>
</file>