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6"/>
  </p:handoutMasterIdLst>
  <p:sldIdLst>
    <p:sldId id="260" r:id="rId2"/>
    <p:sldId id="259" r:id="rId3"/>
    <p:sldId id="256" r:id="rId4"/>
    <p:sldId id="258" r:id="rId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FF"/>
    <a:srgbClr val="34579C"/>
    <a:srgbClr val="4D708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F0769-62CB-4CEF-8BD2-23F198BBA7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E5E2F-298E-4B9B-9A23-30D30A56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46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gif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humor.com/post/5233204/five-quotes-people-should-really-stop-using" TargetMode="External"/><Relationship Id="rId2" Type="http://schemas.openxmlformats.org/officeDocument/2006/relationships/hyperlink" Target="http://cdn2.bigcommerce.com/n-arxsrf/n8lep/products/741/images/1131/Daily_Whispers_of_Wisdom_for_GIrls__37026.1413987442.1280.1280.jpg?c=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tivateus.com/quotes-for-teenager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0.deviantart.net/53cf/i/2012/289/8/e/cute_girl_colored_by_valetha-d5i1p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56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41276"/>
            <a:ext cx="4464496" cy="55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38" y="0"/>
            <a:ext cx="8208593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Daily Whispers of Wisdom</a:t>
            </a:r>
          </a:p>
          <a:p>
            <a:pPr algn="r"/>
            <a:r>
              <a:rPr lang="en-US" sz="4400" b="1" dirty="0">
                <a:ln w="11430"/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or Girls </a:t>
            </a:r>
            <a:endParaRPr lang="ru-RU" sz="4400" b="1" dirty="0">
              <a:ln w="11430"/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591" y="3937620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478" y="1705372"/>
            <a:ext cx="8838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Interactive Book</a:t>
            </a:r>
          </a:p>
          <a:p>
            <a:pPr algn="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for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8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-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10  Formers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8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722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Инструкция по работе с книгой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Книга открывается нажатием мышки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на правый нижний угол страницы.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Чтобы пролистать книгу обратно,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надо нажимать на левый нижний угол страницы.</a:t>
            </a:r>
          </a:p>
          <a:p>
            <a:pPr algn="ctr"/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853532"/>
            <a:ext cx="8928992" cy="15388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Have a Good Time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Reading Wisdom Whispers</a:t>
            </a:r>
            <a:endParaRPr lang="ru-RU" sz="4000" b="1" dirty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umakar.ru/pictures/the_en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96" y="1993404"/>
            <a:ext cx="2657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траница 0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5" y="12052"/>
            <a:ext cx="4201430" cy="5715528"/>
          </a:xfrm>
          <a:prstGeom prst="rect">
            <a:avLst/>
          </a:prstGeom>
        </p:spPr>
      </p:pic>
      <p:pic>
        <p:nvPicPr>
          <p:cNvPr id="11" name="страница 0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" y="-4362"/>
            <a:ext cx="4194055" cy="5719362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4" y="-4362"/>
            <a:ext cx="4189143" cy="5680774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8" y="-4362"/>
            <a:ext cx="4200191" cy="5679875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" y="-5282"/>
            <a:ext cx="4252018" cy="5680795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0" y="3001"/>
            <a:ext cx="4244718" cy="5724579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0" y="-5282"/>
            <a:ext cx="4252018" cy="5732862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6319"/>
            <a:ext cx="4105596" cy="5702363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6319"/>
            <a:ext cx="4209414" cy="5708681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42014"/>
            <a:ext cx="4209414" cy="5660933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78" y="2656"/>
            <a:ext cx="4185312" cy="5702363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78" y="29429"/>
            <a:ext cx="4185311" cy="5698151"/>
          </a:xfrm>
          <a:prstGeom prst="rect">
            <a:avLst/>
          </a:prstGeom>
        </p:spPr>
      </p:pic>
      <p:pic>
        <p:nvPicPr>
          <p:cNvPr id="12" name="страница 02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79" y="12052"/>
            <a:ext cx="4185310" cy="5690895"/>
          </a:xfrm>
          <a:prstGeom prst="rect">
            <a:avLst/>
          </a:prstGeom>
        </p:spPr>
      </p:pic>
      <p:pic>
        <p:nvPicPr>
          <p:cNvPr id="7" name="обложка лицо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03" y="3968"/>
            <a:ext cx="4200387" cy="5723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firstslide"/>
          </p:cNvPr>
          <p:cNvSpPr/>
          <p:nvPr/>
        </p:nvSpPr>
        <p:spPr>
          <a:xfrm>
            <a:off x="8572528" y="5214954"/>
            <a:ext cx="428628" cy="357190"/>
          </a:xfrm>
          <a:prstGeom prst="mathMultiply">
            <a:avLst/>
          </a:prstGeom>
          <a:solidFill>
            <a:srgbClr val="4D7085"/>
          </a:solidFill>
          <a:ln>
            <a:solidFill>
              <a:srgbClr val="4D708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00364" y="214294"/>
            <a:ext cx="20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34579C"/>
                </a:solidFill>
              </a:rPr>
              <a:t>Источники </a:t>
            </a:r>
            <a:endParaRPr lang="ru-RU" sz="2800" b="1" i="1" dirty="0">
              <a:solidFill>
                <a:srgbClr val="34579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924" y="913284"/>
            <a:ext cx="85222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http://cdn2.bigcommerce.com/n-arxsrf/n8lep/products/741/images/1131/Daily_Whispers_of_Wisdom_for_GIrls__</a:t>
            </a:r>
            <a:r>
              <a:rPr lang="en-US" dirty="0" smtClean="0">
                <a:hlinkClick r:id="rId2"/>
              </a:rPr>
              <a:t>37026.1413987442.1280.1280.jpg?c=2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www.collegehumor.com/post/5233204/five-quotes-people-should-really-stop-using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www.motivateus.com/quotes-for-teenagers.htm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444</TotalTime>
  <Words>91</Words>
  <Application>Microsoft Office PowerPoint</Application>
  <PresentationFormat>Экран (16:10)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1</cp:lastModifiedBy>
  <cp:revision>52</cp:revision>
  <dcterms:created xsi:type="dcterms:W3CDTF">2011-06-10T02:54:57Z</dcterms:created>
  <dcterms:modified xsi:type="dcterms:W3CDTF">2016-02-07T11:55:59Z</dcterms:modified>
  <cp:category>Шаблон</cp:category>
</cp:coreProperties>
</file>