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 autoAdjust="0"/>
    <p:restoredTop sz="94660"/>
  </p:normalViewPr>
  <p:slideViewPr>
    <p:cSldViewPr>
      <p:cViewPr varScale="1">
        <p:scale>
          <a:sx n="103" d="100"/>
          <a:sy n="103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1087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Расстояние </a:t>
            </a:r>
            <a:br>
              <a:rPr lang="ru-RU" dirty="0" smtClean="0"/>
            </a:br>
            <a:r>
              <a:rPr lang="ru-RU" dirty="0" smtClean="0"/>
              <a:t>между двумя точками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4143380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Работу выполнила: </a:t>
            </a:r>
            <a:r>
              <a:rPr lang="ru-RU" dirty="0" err="1" smtClean="0"/>
              <a:t>Сагадеева</a:t>
            </a:r>
            <a:r>
              <a:rPr lang="ru-RU" dirty="0" smtClean="0"/>
              <a:t> Анна, </a:t>
            </a:r>
          </a:p>
          <a:p>
            <a:r>
              <a:rPr lang="ru-RU" dirty="0" smtClean="0"/>
              <a:t>ученица 10 а класса МБОУ СШ №1 </a:t>
            </a:r>
          </a:p>
          <a:p>
            <a:r>
              <a:rPr lang="ru-RU" dirty="0" smtClean="0"/>
              <a:t>г. Архангельска Архангельской области</a:t>
            </a:r>
          </a:p>
          <a:p>
            <a:r>
              <a:rPr lang="ru-RU" dirty="0" smtClean="0"/>
              <a:t>Руководитель: Куприянович Марина Олеговна,</a:t>
            </a:r>
          </a:p>
          <a:p>
            <a:r>
              <a:rPr lang="ru-RU" dirty="0" smtClean="0"/>
              <a:t>учитель математики высшей квалификационной категории</a:t>
            </a:r>
          </a:p>
          <a:p>
            <a:r>
              <a:rPr lang="ru-RU" dirty="0" smtClean="0"/>
              <a:t>МБОУ СШ № 1 г. Архангельска Архангельской области,</a:t>
            </a:r>
          </a:p>
          <a:p>
            <a:r>
              <a:rPr lang="ru-RU" dirty="0" smtClean="0"/>
              <a:t> 2016 год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	</a:t>
            </a:r>
            <a:r>
              <a:rPr lang="ru-RU" b="1" dirty="0" smtClean="0"/>
              <a:t>Длина </a:t>
            </a:r>
            <a:r>
              <a:rPr lang="ru-RU" b="1" dirty="0" smtClean="0"/>
              <a:t>отрезка (расстояние между двумя точками)</a:t>
            </a:r>
            <a:r>
              <a:rPr lang="ru-RU" dirty="0" smtClean="0"/>
              <a:t> </a:t>
            </a:r>
            <a:r>
              <a:rPr lang="ru-RU" dirty="0" smtClean="0"/>
              <a:t>между </a:t>
            </a:r>
            <a:r>
              <a:rPr lang="ru-RU" dirty="0" smtClean="0"/>
              <a:t>точками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; y</a:t>
            </a:r>
            <a:r>
              <a:rPr lang="en-US" baseline="-25000" dirty="0" smtClean="0"/>
              <a:t>1</a:t>
            </a:r>
            <a:r>
              <a:rPr lang="en-US" dirty="0" smtClean="0"/>
              <a:t>; z</a:t>
            </a:r>
            <a:r>
              <a:rPr lang="en-US" baseline="-25000" dirty="0" smtClean="0"/>
              <a:t>1</a:t>
            </a:r>
            <a:r>
              <a:rPr lang="en-US" dirty="0" smtClean="0"/>
              <a:t>) </a:t>
            </a:r>
            <a:r>
              <a:rPr lang="ru-RU" dirty="0" smtClean="0"/>
              <a:t>и</a:t>
            </a:r>
            <a:r>
              <a:rPr lang="en-US" dirty="0" smtClean="0"/>
              <a:t> A</a:t>
            </a:r>
            <a:r>
              <a:rPr lang="en-US" baseline="-25000" dirty="0" smtClean="0"/>
              <a:t>2</a:t>
            </a:r>
            <a:r>
              <a:rPr lang="en-US" dirty="0" smtClean="0"/>
              <a:t>(x</a:t>
            </a:r>
            <a:r>
              <a:rPr lang="en-US" baseline="-25000" dirty="0" smtClean="0"/>
              <a:t>2</a:t>
            </a:r>
            <a:r>
              <a:rPr lang="en-US" dirty="0" smtClean="0"/>
              <a:t>; y</a:t>
            </a:r>
            <a:r>
              <a:rPr lang="en-US" baseline="-25000" dirty="0" smtClean="0"/>
              <a:t>2</a:t>
            </a:r>
            <a:r>
              <a:rPr lang="en-US" dirty="0" smtClean="0"/>
              <a:t>; z</a:t>
            </a:r>
            <a:r>
              <a:rPr lang="en-US" baseline="-25000" dirty="0" smtClean="0"/>
              <a:t>2</a:t>
            </a:r>
            <a:r>
              <a:rPr lang="en-US" dirty="0" smtClean="0"/>
              <a:t>) </a:t>
            </a:r>
            <a:r>
              <a:rPr lang="ru-RU" dirty="0" smtClean="0"/>
              <a:t>вычисляется по формуле: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3074" name="Picture 2" descr="http://100formul.ru/img/tchkprpl1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429000"/>
            <a:ext cx="8140035" cy="57606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0"/>
            <a:ext cx="8183880" cy="1051560"/>
          </a:xfrm>
        </p:spPr>
        <p:txBody>
          <a:bodyPr/>
          <a:lstStyle/>
          <a:p>
            <a:r>
              <a:rPr lang="ru-RU" b="1" dirty="0" smtClean="0"/>
              <a:t>Задача 6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196752"/>
            <a:ext cx="8183880" cy="3521552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ru-RU" dirty="0" smtClean="0"/>
              <a:t>Найдите точки, равноотстоящие от точек </a:t>
            </a:r>
            <a:r>
              <a:rPr lang="ru-RU" dirty="0" smtClean="0"/>
              <a:t>(</a:t>
            </a:r>
            <a:r>
              <a:rPr lang="ru-RU" dirty="0" smtClean="0"/>
              <a:t>0</a:t>
            </a:r>
            <a:r>
              <a:rPr lang="en-US" dirty="0" smtClean="0"/>
              <a:t>; 0; 1), (0; 1; 0), (1; 0; 0) </a:t>
            </a:r>
            <a:r>
              <a:rPr lang="ru-RU" dirty="0" smtClean="0"/>
              <a:t>и отстоящие от плоскости </a:t>
            </a:r>
            <a:r>
              <a:rPr lang="en-US" dirty="0" err="1" smtClean="0"/>
              <a:t>yz</a:t>
            </a:r>
            <a:r>
              <a:rPr lang="en-US" dirty="0" smtClean="0"/>
              <a:t> </a:t>
            </a:r>
            <a:r>
              <a:rPr lang="ru-RU" dirty="0" smtClean="0"/>
              <a:t>на расстояние </a:t>
            </a:r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23928" y="3501008"/>
            <a:ext cx="385233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Дано: </a:t>
            </a:r>
            <a:r>
              <a:rPr lang="ru-RU" sz="2400" dirty="0" err="1" smtClean="0"/>
              <a:t>х</a:t>
            </a:r>
            <a:r>
              <a:rPr lang="en-US" sz="2400" dirty="0" err="1" smtClean="0"/>
              <a:t>yz</a:t>
            </a:r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ru-RU" sz="2400" dirty="0" smtClean="0"/>
              <a:t>0</a:t>
            </a:r>
            <a:r>
              <a:rPr lang="en-US" sz="2400" dirty="0" smtClean="0"/>
              <a:t>; 0; 1), B (0; 1; 0),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C (1; 0; 0)</a:t>
            </a:r>
          </a:p>
          <a:p>
            <a:r>
              <a:rPr lang="ru-RU" sz="2400" dirty="0" smtClean="0"/>
              <a:t>от </a:t>
            </a:r>
            <a:r>
              <a:rPr lang="en-US" sz="2400" dirty="0" err="1" smtClean="0"/>
              <a:t>yz</a:t>
            </a:r>
            <a:r>
              <a:rPr lang="en-US" sz="2400" dirty="0" smtClean="0"/>
              <a:t> </a:t>
            </a:r>
            <a:r>
              <a:rPr lang="ru-RU" sz="2400" dirty="0" smtClean="0"/>
              <a:t>до </a:t>
            </a:r>
            <a:r>
              <a:rPr lang="en-US" sz="2400" dirty="0" smtClean="0"/>
              <a:t>D </a:t>
            </a:r>
            <a:r>
              <a:rPr lang="ru-RU" sz="2400" dirty="0" smtClean="0"/>
              <a:t>равно</a:t>
            </a:r>
            <a:r>
              <a:rPr lang="en-US" sz="2400" dirty="0" smtClean="0"/>
              <a:t> </a:t>
            </a:r>
            <a:r>
              <a:rPr lang="en-US" sz="2400" dirty="0" smtClean="0"/>
              <a:t>2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95936" y="5085184"/>
            <a:ext cx="2356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Найти:</a:t>
            </a:r>
            <a:r>
              <a:rPr lang="en-US" sz="2400" b="1" dirty="0" smtClean="0"/>
              <a:t>  </a:t>
            </a:r>
            <a:r>
              <a:rPr lang="en-US" sz="2400" dirty="0" smtClean="0"/>
              <a:t>D (x; y; z)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363272" cy="619268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/>
              <a:t>Решение:</a:t>
            </a:r>
          </a:p>
          <a:p>
            <a:pPr marL="514350" indent="-514350">
              <a:buAutoNum type="arabicPeriod"/>
            </a:pPr>
            <a:r>
              <a:rPr lang="ru-RU" dirty="0" smtClean="0"/>
              <a:t>От </a:t>
            </a:r>
            <a:r>
              <a:rPr lang="en-US" dirty="0" smtClean="0"/>
              <a:t>D </a:t>
            </a:r>
            <a:r>
              <a:rPr lang="ru-RU" dirty="0" smtClean="0"/>
              <a:t>до </a:t>
            </a:r>
            <a:r>
              <a:rPr lang="en-US" dirty="0" err="1" smtClean="0"/>
              <a:t>yz</a:t>
            </a:r>
            <a:r>
              <a:rPr lang="en-US" dirty="0" smtClean="0"/>
              <a:t> </a:t>
            </a:r>
            <a:r>
              <a:rPr lang="ru-RU" dirty="0" smtClean="0"/>
              <a:t>равно </a:t>
            </a:r>
            <a:r>
              <a:rPr lang="en-US" dirty="0" smtClean="0"/>
              <a:t>ӏx</a:t>
            </a:r>
            <a:r>
              <a:rPr lang="ru-RU" dirty="0" err="1" smtClean="0"/>
              <a:t>ӏ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Значит </a:t>
            </a:r>
            <a:r>
              <a:rPr lang="en-US" dirty="0" smtClean="0"/>
              <a:t>ӏx</a:t>
            </a:r>
            <a:r>
              <a:rPr lang="ru-RU" dirty="0" err="1" smtClean="0"/>
              <a:t>ӏ=2, </a:t>
            </a:r>
            <a:r>
              <a:rPr lang="ru-RU" dirty="0" smtClean="0"/>
              <a:t>отсюда </a:t>
            </a:r>
            <a:r>
              <a:rPr lang="en-US" dirty="0" smtClean="0"/>
              <a:t>x = </a:t>
            </a:r>
            <a:r>
              <a:rPr lang="en-US" dirty="0" smtClean="0"/>
              <a:t>+2</a:t>
            </a:r>
            <a:r>
              <a:rPr lang="ru-RU" dirty="0" smtClean="0"/>
              <a:t>, </a:t>
            </a:r>
            <a:r>
              <a:rPr lang="en-US" dirty="0" smtClean="0"/>
              <a:t>x = </a:t>
            </a:r>
            <a:r>
              <a:rPr lang="ru-RU" dirty="0" smtClean="0"/>
              <a:t>- </a:t>
            </a:r>
            <a:r>
              <a:rPr lang="en-US" dirty="0" smtClean="0"/>
              <a:t>2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AD² = BD² = CD²</a:t>
            </a:r>
          </a:p>
          <a:p>
            <a:pPr marL="514350" indent="-514350">
              <a:buAutoNum type="arabicPeriod"/>
            </a:pPr>
            <a:r>
              <a:rPr lang="en-US" dirty="0" smtClean="0"/>
              <a:t>(x²+y²+(z-1)²=x²+(y-1)²+z²=(x-1)²+y²+z²</a:t>
            </a:r>
          </a:p>
          <a:p>
            <a:pPr marL="514350" indent="-514350">
              <a:buNone/>
            </a:pPr>
            <a:r>
              <a:rPr lang="en-US" dirty="0" smtClean="0"/>
              <a:t>	y²+(z-1)²=(y-1)²+z²</a:t>
            </a:r>
          </a:p>
          <a:p>
            <a:pPr marL="514350" indent="-514350">
              <a:buNone/>
            </a:pPr>
            <a:r>
              <a:rPr lang="en-US" dirty="0" smtClean="0"/>
              <a:t>	y=z</a:t>
            </a:r>
          </a:p>
          <a:p>
            <a:pPr marL="514350" indent="-514350">
              <a:buNone/>
            </a:pPr>
            <a:r>
              <a:rPr lang="en-US" dirty="0" smtClean="0"/>
              <a:t>	x²+(z-1)²=(x-1)²+z²</a:t>
            </a:r>
          </a:p>
          <a:p>
            <a:pPr marL="514350" indent="-514350">
              <a:buNone/>
            </a:pPr>
            <a:r>
              <a:rPr lang="en-US" dirty="0" smtClean="0"/>
              <a:t>	x=z</a:t>
            </a:r>
          </a:p>
          <a:p>
            <a:pPr marL="514350" indent="-514350">
              <a:buNone/>
            </a:pPr>
            <a:r>
              <a:rPr lang="en-US" dirty="0" smtClean="0"/>
              <a:t>4.	</a:t>
            </a:r>
            <a:r>
              <a:rPr lang="ru-RU" dirty="0" smtClean="0"/>
              <a:t>Значит </a:t>
            </a:r>
            <a:r>
              <a:rPr lang="en-US" dirty="0" smtClean="0"/>
              <a:t>x=y=z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5.	D</a:t>
            </a:r>
            <a:r>
              <a:rPr lang="en-US" baseline="-25000" dirty="0" smtClean="0"/>
              <a:t>1</a:t>
            </a:r>
            <a:r>
              <a:rPr lang="en-US" dirty="0" smtClean="0"/>
              <a:t> (2; 2; 2)</a:t>
            </a:r>
          </a:p>
          <a:p>
            <a:pPr marL="514350" indent="-514350">
              <a:buNone/>
            </a:pPr>
            <a:r>
              <a:rPr lang="en-US" dirty="0" smtClean="0"/>
              <a:t>	D</a:t>
            </a:r>
            <a:r>
              <a:rPr lang="en-US" baseline="-25000" dirty="0" smtClean="0"/>
              <a:t>2 </a:t>
            </a:r>
            <a:r>
              <a:rPr lang="en-US" dirty="0" smtClean="0"/>
              <a:t>(-2; -2; -2)</a:t>
            </a:r>
            <a:endParaRPr lang="ru-RU" dirty="0" smtClean="0"/>
          </a:p>
          <a:p>
            <a:pPr marL="514350" indent="-514350">
              <a:buNone/>
            </a:pPr>
            <a:endParaRPr lang="ru-RU" b="1" dirty="0" smtClean="0"/>
          </a:p>
          <a:p>
            <a:pPr marL="514350" indent="-514350">
              <a:buNone/>
            </a:pPr>
            <a:r>
              <a:rPr lang="ru-RU" b="1" dirty="0" smtClean="0"/>
              <a:t>Ответ: </a:t>
            </a:r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 (2; 2; 2)</a:t>
            </a:r>
          </a:p>
          <a:p>
            <a:pPr marL="514350" indent="-514350">
              <a:buNone/>
            </a:pPr>
            <a:r>
              <a:rPr lang="en-US" dirty="0" smtClean="0"/>
              <a:t>	</a:t>
            </a:r>
            <a:r>
              <a:rPr lang="ru-RU" dirty="0" smtClean="0"/>
              <a:t>	 </a:t>
            </a:r>
            <a:r>
              <a:rPr lang="en-US" dirty="0" smtClean="0"/>
              <a:t>D</a:t>
            </a:r>
            <a:r>
              <a:rPr lang="en-US" baseline="-25000" dirty="0" smtClean="0"/>
              <a:t>2</a:t>
            </a:r>
            <a:r>
              <a:rPr lang="en-US" dirty="0" smtClean="0"/>
              <a:t> (-2; -2; -2)</a:t>
            </a:r>
          </a:p>
          <a:p>
            <a:pPr marL="514350" indent="-514350">
              <a:buNone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/>
          <a:lstStyle/>
          <a:p>
            <a:r>
              <a:rPr lang="ru-RU" b="1" dirty="0" smtClean="0"/>
              <a:t>Задача 7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2304257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 На оси </a:t>
            </a:r>
            <a:r>
              <a:rPr lang="ru-RU" dirty="0" err="1" smtClean="0"/>
              <a:t>х</a:t>
            </a:r>
            <a:r>
              <a:rPr lang="ru-RU" dirty="0" smtClean="0"/>
              <a:t> найдите точку </a:t>
            </a:r>
            <a:r>
              <a:rPr lang="en-US" dirty="0" smtClean="0"/>
              <a:t>C (x; 0; 0)</a:t>
            </a:r>
            <a:r>
              <a:rPr lang="ru-RU" dirty="0" smtClean="0"/>
              <a:t>, равноудаленную от двух </a:t>
            </a:r>
            <a:r>
              <a:rPr lang="ru-RU" dirty="0" smtClean="0"/>
              <a:t>точек</a:t>
            </a:r>
          </a:p>
          <a:p>
            <a:pPr algn="ctr">
              <a:buNone/>
            </a:pPr>
            <a:r>
              <a:rPr lang="ru-RU" dirty="0" smtClean="0"/>
              <a:t> </a:t>
            </a:r>
            <a:r>
              <a:rPr lang="en-US" dirty="0" smtClean="0"/>
              <a:t>A (1; 2; 3), </a:t>
            </a:r>
            <a:r>
              <a:rPr lang="en-US" dirty="0" smtClean="0"/>
              <a:t>B </a:t>
            </a:r>
            <a:r>
              <a:rPr lang="en-US" dirty="0" smtClean="0"/>
              <a:t>(-2; 1; 3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3356992"/>
            <a:ext cx="382508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Дано: </a:t>
            </a:r>
            <a:r>
              <a:rPr lang="ru-RU" sz="2400" dirty="0" smtClean="0"/>
              <a:t>ось </a:t>
            </a:r>
            <a:r>
              <a:rPr lang="ru-RU" sz="2400" dirty="0" smtClean="0"/>
              <a:t>Ох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A (1; 2; 3),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en-US" sz="2400" dirty="0" smtClean="0"/>
              <a:t>B (-2; 1; 3</a:t>
            </a:r>
            <a:r>
              <a:rPr lang="en-US" sz="2400" dirty="0" smtClean="0"/>
              <a:t>)</a:t>
            </a:r>
            <a:endParaRPr lang="ru-RU" sz="2400" dirty="0" smtClean="0"/>
          </a:p>
          <a:p>
            <a:r>
              <a:rPr lang="ru-RU" sz="2400" dirty="0" smtClean="0"/>
              <a:t>С принадлежит оси Ох</a:t>
            </a:r>
            <a:endParaRPr lang="ru-RU" sz="2400" dirty="0" smtClean="0"/>
          </a:p>
          <a:p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5157192"/>
            <a:ext cx="2311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Найти: </a:t>
            </a:r>
            <a:r>
              <a:rPr lang="en-US" sz="2400" dirty="0" smtClean="0"/>
              <a:t>C (x; 0; 0)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Решение:</a:t>
            </a:r>
          </a:p>
          <a:p>
            <a:pPr>
              <a:buNone/>
            </a:pPr>
            <a:r>
              <a:rPr lang="ru-RU" dirty="0" smtClean="0"/>
              <a:t>1. </a:t>
            </a:r>
            <a:r>
              <a:rPr lang="en-US" dirty="0" smtClean="0"/>
              <a:t>AC²</a:t>
            </a:r>
            <a:r>
              <a:rPr lang="en-US" dirty="0" smtClean="0"/>
              <a:t>=(1-x)²+2²+3²=BC²</a:t>
            </a:r>
            <a:r>
              <a:rPr lang="en-US" dirty="0" smtClean="0"/>
              <a:t>=(-2-x)²+1²+3²</a:t>
            </a:r>
          </a:p>
          <a:p>
            <a:pPr marL="514350" indent="-514350">
              <a:buNone/>
            </a:pPr>
            <a:r>
              <a:rPr lang="ru-RU" dirty="0" smtClean="0"/>
              <a:t>2. </a:t>
            </a:r>
            <a:r>
              <a:rPr lang="en-US" dirty="0" smtClean="0"/>
              <a:t>1-2x+x²+4+9=4+4x+4+1+9+x²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	-6x=0</a:t>
            </a:r>
          </a:p>
          <a:p>
            <a:pPr marL="514350" indent="-514350">
              <a:buNone/>
            </a:pPr>
            <a:r>
              <a:rPr lang="en-US" dirty="0" smtClean="0"/>
              <a:t>	x=0</a:t>
            </a:r>
          </a:p>
          <a:p>
            <a:pPr marL="514350" indent="-514350">
              <a:buNone/>
            </a:pPr>
            <a:r>
              <a:rPr lang="ru-RU" dirty="0" smtClean="0"/>
              <a:t>3. </a:t>
            </a:r>
            <a:r>
              <a:rPr lang="en-US" dirty="0" smtClean="0"/>
              <a:t>C </a:t>
            </a:r>
            <a:r>
              <a:rPr lang="en-US" dirty="0" smtClean="0"/>
              <a:t>(0; 0; 0)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ru-RU" b="1" dirty="0" smtClean="0"/>
              <a:t>Ответ:</a:t>
            </a:r>
            <a:r>
              <a:rPr lang="ru-RU" dirty="0" smtClean="0"/>
              <a:t> </a:t>
            </a:r>
            <a:r>
              <a:rPr lang="en-US" dirty="0" smtClean="0"/>
              <a:t>C</a:t>
            </a:r>
            <a:r>
              <a:rPr lang="ru-RU" dirty="0" smtClean="0"/>
              <a:t> (0</a:t>
            </a:r>
            <a:r>
              <a:rPr lang="en-US" dirty="0" smtClean="0"/>
              <a:t>;</a:t>
            </a:r>
            <a:r>
              <a:rPr lang="ru-RU" dirty="0" smtClean="0"/>
              <a:t> 0</a:t>
            </a:r>
            <a:r>
              <a:rPr lang="en-US" dirty="0" smtClean="0"/>
              <a:t>;</a:t>
            </a:r>
            <a:r>
              <a:rPr lang="ru-RU" dirty="0" smtClean="0"/>
              <a:t> 0)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ru-RU" b="1" dirty="0" smtClean="0"/>
              <a:t>Задача 8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1683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Составьте уравнение геометрического места точек пространства, равноудаленных от точки </a:t>
            </a:r>
            <a:r>
              <a:rPr lang="en-US" dirty="0" smtClean="0"/>
              <a:t>A (1; 2; 3) </a:t>
            </a:r>
            <a:r>
              <a:rPr lang="ru-RU" dirty="0" smtClean="0"/>
              <a:t>и начала </a:t>
            </a:r>
            <a:r>
              <a:rPr lang="ru-RU" dirty="0" smtClean="0"/>
              <a:t>координат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4221088"/>
            <a:ext cx="39036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Дано:</a:t>
            </a:r>
            <a:r>
              <a:rPr lang="en-US" sz="2400" b="1" dirty="0" smtClean="0"/>
              <a:t> </a:t>
            </a:r>
            <a:r>
              <a:rPr lang="en-US" sz="2400" dirty="0" smtClean="0"/>
              <a:t>O </a:t>
            </a:r>
            <a:r>
              <a:rPr lang="ru-RU" sz="2400" dirty="0" smtClean="0"/>
              <a:t>– начало координат</a:t>
            </a:r>
          </a:p>
          <a:p>
            <a:r>
              <a:rPr lang="en-US" sz="2400" dirty="0" smtClean="0"/>
              <a:t>A (1; 2; 3)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23928" y="5229200"/>
            <a:ext cx="3942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Найти: </a:t>
            </a:r>
            <a:r>
              <a:rPr lang="ru-RU" sz="2400" dirty="0" smtClean="0"/>
              <a:t>уравнение плоскости</a:t>
            </a:r>
            <a:endParaRPr lang="ru-RU" sz="2400" b="1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Решение:</a:t>
            </a:r>
          </a:p>
          <a:p>
            <a:pPr marL="514350" indent="-514350">
              <a:buAutoNum type="arabicPeriod"/>
            </a:pPr>
            <a:r>
              <a:rPr lang="ru-RU" dirty="0" smtClean="0"/>
              <a:t>Пусть </a:t>
            </a:r>
            <a:r>
              <a:rPr lang="en-US" dirty="0" smtClean="0"/>
              <a:t>M (x; y; z) </a:t>
            </a:r>
            <a:r>
              <a:rPr lang="ru-RU" dirty="0" smtClean="0"/>
              <a:t>– данная точка</a:t>
            </a:r>
          </a:p>
          <a:p>
            <a:pPr marL="514350" indent="-514350">
              <a:buAutoNum type="arabicPeriod"/>
            </a:pPr>
            <a:r>
              <a:rPr lang="ru-RU" dirty="0" smtClean="0"/>
              <a:t>Тогда </a:t>
            </a:r>
            <a:r>
              <a:rPr lang="en-US" dirty="0" smtClean="0"/>
              <a:t>OM²=AM²</a:t>
            </a:r>
          </a:p>
          <a:p>
            <a:pPr marL="514350" indent="-514350">
              <a:buAutoNum type="arabicPeriod"/>
            </a:pPr>
            <a:r>
              <a:rPr lang="en-US" dirty="0" smtClean="0"/>
              <a:t>x²+y²+z²=(x-1)²+(y-2)²+(z-3)²</a:t>
            </a:r>
          </a:p>
          <a:p>
            <a:pPr marL="514350" indent="-514350">
              <a:buNone/>
            </a:pPr>
            <a:r>
              <a:rPr lang="en-US" dirty="0" smtClean="0"/>
              <a:t>	x²+y²+z²=x²-2x+1+y²-4y+4-z²-6z+9</a:t>
            </a:r>
          </a:p>
          <a:p>
            <a:pPr marL="514350" indent="-514350">
              <a:buNone/>
            </a:pPr>
            <a:r>
              <a:rPr lang="en-US" dirty="0" smtClean="0"/>
              <a:t>	2x+4y+6z-14=0</a:t>
            </a:r>
          </a:p>
          <a:p>
            <a:pPr marL="514350" indent="-514350">
              <a:buNone/>
            </a:pPr>
            <a:r>
              <a:rPr lang="en-US" dirty="0" smtClean="0"/>
              <a:t>	x+2y+3z-7=0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ru-RU" b="1" dirty="0" smtClean="0"/>
              <a:t>Ответ: </a:t>
            </a:r>
            <a:r>
              <a:rPr lang="en-US" dirty="0" smtClean="0"/>
              <a:t>x+2y+3z-7=0 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183880" cy="1000132"/>
          </a:xfrm>
        </p:spPr>
        <p:txBody>
          <a:bodyPr/>
          <a:lstStyle/>
          <a:p>
            <a:pPr algn="ctr"/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183880" cy="4113094"/>
          </a:xfrm>
        </p:spPr>
        <p:txBody>
          <a:bodyPr/>
          <a:lstStyle/>
          <a:p>
            <a:pPr algn="ctr"/>
            <a:r>
              <a:rPr lang="ru-RU" dirty="0" smtClean="0"/>
              <a:t>Геометрия. 10-11 классы: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уровни/ А.В. Погорелов – 10-е. изд. – М. : Просвещение, 2010. – 175 с. : ил.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</TotalTime>
  <Words>219</Words>
  <Application>Microsoft Office PowerPoint</Application>
  <PresentationFormat>Экран (4:3)</PresentationFormat>
  <Paragraphs>60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Аспект</vt:lpstr>
      <vt:lpstr>Расстояние  между двумя точками</vt:lpstr>
      <vt:lpstr>Слайд 2</vt:lpstr>
      <vt:lpstr>Задача 6</vt:lpstr>
      <vt:lpstr>Слайд 4</vt:lpstr>
      <vt:lpstr>Задача 7</vt:lpstr>
      <vt:lpstr>Слайд 6</vt:lpstr>
      <vt:lpstr>Задача 8</vt:lpstr>
      <vt:lpstr>Слайд 8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Длина отрезка</dc:title>
  <dc:creator>Anya</dc:creator>
  <cp:lastModifiedBy>Lena</cp:lastModifiedBy>
  <cp:revision>12</cp:revision>
  <dcterms:created xsi:type="dcterms:W3CDTF">2016-02-06T13:32:50Z</dcterms:created>
  <dcterms:modified xsi:type="dcterms:W3CDTF">2016-02-07T17:52:31Z</dcterms:modified>
</cp:coreProperties>
</file>