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4660"/>
  </p:normalViewPr>
  <p:slideViewPr>
    <p:cSldViewPr>
      <p:cViewPr varScale="1">
        <p:scale>
          <a:sx n="103" d="100"/>
          <a:sy n="103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828800"/>
          </a:xfrm>
        </p:spPr>
        <p:txBody>
          <a:bodyPr/>
          <a:lstStyle/>
          <a:p>
            <a:pPr algn="ctr"/>
            <a:r>
              <a:rPr lang="ru-RU" dirty="0" smtClean="0"/>
              <a:t>Координаты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середины </a:t>
            </a:r>
            <a:r>
              <a:rPr lang="ru-RU" dirty="0" smtClean="0"/>
              <a:t>отрезка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357694"/>
            <a:ext cx="7329494" cy="175260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/>
              <a:t>Работу выполнила: </a:t>
            </a:r>
            <a:r>
              <a:rPr lang="ru-RU" dirty="0" err="1" smtClean="0"/>
              <a:t>Сагадеева</a:t>
            </a:r>
            <a:r>
              <a:rPr lang="ru-RU" dirty="0" smtClean="0"/>
              <a:t> </a:t>
            </a:r>
            <a:r>
              <a:rPr lang="ru-RU" dirty="0" smtClean="0"/>
              <a:t>Анна, </a:t>
            </a:r>
          </a:p>
          <a:p>
            <a:pPr algn="r"/>
            <a:r>
              <a:rPr lang="ru-RU" dirty="0" smtClean="0"/>
              <a:t>ученица </a:t>
            </a:r>
            <a:r>
              <a:rPr lang="ru-RU" dirty="0" smtClean="0"/>
              <a:t>10 а класса МБОУ СШ №1 </a:t>
            </a:r>
            <a:endParaRPr lang="ru-RU" dirty="0" smtClean="0"/>
          </a:p>
          <a:p>
            <a:pPr algn="r"/>
            <a:r>
              <a:rPr lang="ru-RU" dirty="0" smtClean="0"/>
              <a:t>г</a:t>
            </a:r>
            <a:r>
              <a:rPr lang="ru-RU" dirty="0" smtClean="0"/>
              <a:t>. </a:t>
            </a:r>
            <a:r>
              <a:rPr lang="ru-RU" dirty="0" smtClean="0"/>
              <a:t>Архангельска Архангельской области</a:t>
            </a:r>
          </a:p>
          <a:p>
            <a:r>
              <a:rPr lang="ru-RU" dirty="0" smtClean="0"/>
              <a:t>Руководитель: Куприянович Марина Олеговна,</a:t>
            </a:r>
          </a:p>
          <a:p>
            <a:r>
              <a:rPr lang="ru-RU" dirty="0" smtClean="0"/>
              <a:t>учитель математики высшей квалификационной категории</a:t>
            </a:r>
          </a:p>
          <a:p>
            <a:r>
              <a:rPr lang="ru-RU" dirty="0" smtClean="0"/>
              <a:t>МБОУ СШ № 1 г. Архангельска Архангельской области,</a:t>
            </a:r>
          </a:p>
          <a:p>
            <a:pPr algn="r"/>
            <a:r>
              <a:rPr lang="ru-RU" dirty="0" smtClean="0"/>
              <a:t> </a:t>
            </a:r>
            <a:r>
              <a:rPr lang="ru-RU" dirty="0" smtClean="0"/>
              <a:t>2016 год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Координаты середины отрезка</a:t>
            </a:r>
            <a:r>
              <a:rPr lang="ru-RU" dirty="0" smtClean="0"/>
              <a:t> с концами А1 (</a:t>
            </a:r>
            <a:r>
              <a:rPr lang="en-US" dirty="0" smtClean="0"/>
              <a:t>x1; y1; z1) </a:t>
            </a:r>
            <a:r>
              <a:rPr lang="ru-RU" dirty="0" smtClean="0"/>
              <a:t>и </a:t>
            </a:r>
            <a:br>
              <a:rPr lang="ru-RU" dirty="0" smtClean="0"/>
            </a:br>
            <a:r>
              <a:rPr lang="ru-RU" dirty="0" smtClean="0"/>
              <a:t>А2 (</a:t>
            </a:r>
            <a:r>
              <a:rPr lang="en-US" dirty="0" smtClean="0"/>
              <a:t>x2;  y2; z2) </a:t>
            </a:r>
            <a:r>
              <a:rPr lang="ru-RU" dirty="0" smtClean="0"/>
              <a:t>вычисляются по формулам: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http://www.terver.ru/img/koordseredini/koordsered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44824"/>
            <a:ext cx="2870652" cy="38884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/>
              <a:t>Задача 9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23042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Докажите, что четырехугольник </a:t>
            </a:r>
            <a:r>
              <a:rPr lang="en-US" dirty="0" smtClean="0"/>
              <a:t>ABCD </a:t>
            </a:r>
            <a:r>
              <a:rPr lang="ru-RU" dirty="0" smtClean="0"/>
              <a:t>с вершинами в точках А (1</a:t>
            </a:r>
            <a:r>
              <a:rPr lang="en-US" dirty="0" smtClean="0"/>
              <a:t>; 3; 2), B (1; 2; 4),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C (1; 1; 4), D (2; 2; 2) </a:t>
            </a:r>
            <a:r>
              <a:rPr lang="ru-RU" dirty="0" smtClean="0"/>
              <a:t>является параллелограммом.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3501008"/>
            <a:ext cx="39917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Дано: </a:t>
            </a:r>
            <a:r>
              <a:rPr lang="en-US" sz="2400" dirty="0" smtClean="0"/>
              <a:t>ABCD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–четырехугольник</a:t>
            </a:r>
          </a:p>
          <a:p>
            <a:pPr>
              <a:buNone/>
            </a:pPr>
            <a:r>
              <a:rPr lang="ru-RU" sz="2400" dirty="0" smtClean="0"/>
              <a:t>А (1</a:t>
            </a:r>
            <a:r>
              <a:rPr lang="en-US" sz="2400" dirty="0" smtClean="0"/>
              <a:t>; 3; 2), B (1; 2; 4),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C (1; 1; 4), D (2; 2; 2)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5085184"/>
            <a:ext cx="4171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Доказать: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en-US" sz="2400" dirty="0" smtClean="0"/>
              <a:t>ABCD </a:t>
            </a:r>
            <a:r>
              <a:rPr lang="ru-RU" sz="2400" dirty="0" smtClean="0"/>
              <a:t>- параллелограмм</a:t>
            </a:r>
            <a:endParaRPr lang="ru-RU" sz="24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91680" y="4437112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87624" y="5445224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187624" y="4437112"/>
            <a:ext cx="5040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059832" y="4437112"/>
            <a:ext cx="5040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80" y="4437112"/>
            <a:ext cx="136815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187624" y="4437112"/>
            <a:ext cx="237626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771800" y="4653136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763688" y="508518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907704" y="458112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627784" y="515719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9632" y="40050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635896" y="414908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059832" y="5517232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99592" y="551723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Доказательство: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Четырехугольник, у которого диагонали пересекаются и точкой пересечения делятся пополам, есть параллелограмм.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Координаты середины отрезка </a:t>
            </a:r>
            <a:r>
              <a:rPr lang="en-US" sz="2400" dirty="0" smtClean="0"/>
              <a:t>AC</a:t>
            </a:r>
            <a:r>
              <a:rPr lang="ru-RU" sz="2400" dirty="0" smtClean="0"/>
              <a:t>: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r>
              <a:rPr lang="ru-RU" sz="2400" dirty="0" smtClean="0"/>
              <a:t>Координаты середины отрезка </a:t>
            </a:r>
            <a:r>
              <a:rPr lang="en-US" sz="2400" dirty="0" smtClean="0"/>
              <a:t>BD</a:t>
            </a:r>
            <a:r>
              <a:rPr lang="ru-RU" sz="2400" dirty="0" smtClean="0"/>
              <a:t>:</a:t>
            </a:r>
            <a:r>
              <a:rPr lang="en-US" sz="2400" dirty="0" smtClean="0"/>
              <a:t> </a:t>
            </a:r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r>
              <a:rPr lang="ru-RU" sz="2400" dirty="0" smtClean="0"/>
              <a:t>Координаты середины отрезков </a:t>
            </a:r>
            <a:r>
              <a:rPr lang="en-US" sz="2400" dirty="0" smtClean="0"/>
              <a:t>BD </a:t>
            </a:r>
            <a:r>
              <a:rPr lang="ru-RU" sz="2400" dirty="0" smtClean="0"/>
              <a:t>и </a:t>
            </a:r>
            <a:r>
              <a:rPr lang="en-US" sz="2400" dirty="0" smtClean="0"/>
              <a:t>AC </a:t>
            </a:r>
            <a:r>
              <a:rPr lang="ru-RU" sz="2400" dirty="0" smtClean="0"/>
              <a:t>одинаковы. Значит эти отрезки пересекаются и точкой пересечения делятся пополам. Следовательно, четырехугольник </a:t>
            </a:r>
            <a:r>
              <a:rPr lang="en-US" sz="2400" dirty="0" smtClean="0"/>
              <a:t>ABCD </a:t>
            </a:r>
            <a:r>
              <a:rPr lang="ru-RU" sz="2400" dirty="0" smtClean="0"/>
              <a:t>– параллелограмм.</a:t>
            </a:r>
          </a:p>
          <a:p>
            <a:pPr marL="514350" indent="-514350">
              <a:buNone/>
            </a:pPr>
            <a:endParaRPr lang="ru-RU" sz="24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420889"/>
            <a:ext cx="1584173" cy="648071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420889"/>
            <a:ext cx="1602178" cy="648072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2420888"/>
            <a:ext cx="1776197" cy="648072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861048"/>
            <a:ext cx="1584177" cy="648072"/>
          </a:xfrm>
          <a:prstGeom prst="rect">
            <a:avLst/>
          </a:prstGeom>
          <a:noFill/>
        </p:spPr>
      </p:pic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789040"/>
            <a:ext cx="1656184" cy="669917"/>
          </a:xfrm>
          <a:prstGeom prst="rect">
            <a:avLst/>
          </a:prstGeom>
          <a:noFill/>
        </p:spPr>
      </p:pic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3717032"/>
            <a:ext cx="1740194" cy="720080"/>
          </a:xfrm>
          <a:prstGeom prst="rect">
            <a:avLst/>
          </a:prstGeom>
          <a:noFill/>
        </p:spPr>
      </p:pic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dirty="0" smtClean="0"/>
              <a:t>Задача 10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87220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Докажите, что четырехугольник является параллелограммом, если </a:t>
            </a:r>
            <a:r>
              <a:rPr lang="en-US" dirty="0" smtClean="0"/>
              <a:t>A (0; 2; -3),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B (-1; 1; 1), C (2; -2; -1), D (3; -1; -5)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3284984"/>
            <a:ext cx="424988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Дано: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en-US" sz="2400" dirty="0" smtClean="0"/>
              <a:t>ABCD </a:t>
            </a:r>
            <a:r>
              <a:rPr lang="ru-RU" sz="2400" dirty="0" smtClean="0"/>
              <a:t>–четырехугольник</a:t>
            </a:r>
          </a:p>
          <a:p>
            <a:pPr>
              <a:buNone/>
            </a:pPr>
            <a:r>
              <a:rPr lang="ru-RU" sz="2400" dirty="0" smtClean="0"/>
              <a:t>А (1</a:t>
            </a:r>
            <a:r>
              <a:rPr lang="en-US" sz="2400" dirty="0" smtClean="0"/>
              <a:t>; 3; 2), B (1; 2; 4),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C (1; 1; 4), D (2; 2; 2)</a:t>
            </a:r>
            <a:endParaRPr lang="ru-RU" sz="2400" b="1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5085184"/>
            <a:ext cx="4171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Доказать: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en-US" sz="2400" dirty="0" smtClean="0"/>
              <a:t>ABCD </a:t>
            </a:r>
            <a:r>
              <a:rPr lang="ru-RU" sz="2400" dirty="0" smtClean="0"/>
              <a:t>- параллелограмм</a:t>
            </a:r>
            <a:endParaRPr lang="ru-RU" sz="2400" b="1" dirty="0" smtClean="0"/>
          </a:p>
          <a:p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91680" y="4437112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187624" y="5445224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187624" y="4437112"/>
            <a:ext cx="5040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059832" y="4437112"/>
            <a:ext cx="5040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80" y="4437112"/>
            <a:ext cx="136815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187624" y="4437112"/>
            <a:ext cx="237626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771800" y="4653136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63688" y="508518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907704" y="458112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627784" y="515719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59632" y="40050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35896" y="414908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59832" y="5517232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99592" y="551723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Доказательство: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Четырехугольник, у которого диагонали пересекаются и точкой пересечения делятся пополам, есть параллелограмм. 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Координаты середины отрезка </a:t>
            </a:r>
            <a:r>
              <a:rPr lang="en-US" dirty="0" smtClean="0"/>
              <a:t>AC</a:t>
            </a:r>
            <a:r>
              <a:rPr lang="ru-RU" dirty="0" smtClean="0"/>
              <a:t>: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ru-RU" dirty="0" smtClean="0"/>
              <a:t>Координаты середины отрезка </a:t>
            </a:r>
            <a:r>
              <a:rPr lang="en-US" dirty="0" smtClean="0"/>
              <a:t>BD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ru-RU" dirty="0" smtClean="0"/>
              <a:t>Координаты середины отрезков </a:t>
            </a:r>
            <a:r>
              <a:rPr lang="en-US" dirty="0" smtClean="0"/>
              <a:t>BD </a:t>
            </a:r>
            <a:r>
              <a:rPr lang="ru-RU" dirty="0" smtClean="0"/>
              <a:t>и </a:t>
            </a:r>
            <a:r>
              <a:rPr lang="en-US" dirty="0" smtClean="0"/>
              <a:t>AC </a:t>
            </a:r>
            <a:r>
              <a:rPr lang="ru-RU" dirty="0" smtClean="0"/>
              <a:t>одинаковы. Значит эти отрезки пересекаются и точкой пересечения делятся пополам. Следовательно, четырехугольник </a:t>
            </a:r>
            <a:r>
              <a:rPr lang="en-US" dirty="0" smtClean="0"/>
              <a:t>ABCD </a:t>
            </a:r>
            <a:r>
              <a:rPr lang="ru-RU" dirty="0" smtClean="0"/>
              <a:t>– параллелограмм.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204864"/>
            <a:ext cx="1472161" cy="602248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276872"/>
            <a:ext cx="1928214" cy="619783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2276872"/>
            <a:ext cx="2376264" cy="648072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284984"/>
            <a:ext cx="1800200" cy="654619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284984"/>
            <a:ext cx="2064228" cy="663502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3284984"/>
            <a:ext cx="2223851" cy="661641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/>
          <a:lstStyle/>
          <a:p>
            <a:r>
              <a:rPr lang="ru-RU" dirty="0" smtClean="0"/>
              <a:t>Задача 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Докажите, что четырехугольник </a:t>
            </a:r>
            <a:r>
              <a:rPr lang="en-US" dirty="0" smtClean="0"/>
              <a:t>ABCD </a:t>
            </a:r>
            <a:r>
              <a:rPr lang="ru-RU" dirty="0" smtClean="0"/>
              <a:t>является ромбом, если </a:t>
            </a:r>
            <a:r>
              <a:rPr lang="en-US" dirty="0" smtClean="0"/>
              <a:t>A (6; 7; 8), B (8; 2; 6), C (4; 3; 2), D (2; 8; 4)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691680" y="4437112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187624" y="5445224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187624" y="4437112"/>
            <a:ext cx="5040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059832" y="4437112"/>
            <a:ext cx="5040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91680" y="4437112"/>
            <a:ext cx="136815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187624" y="4437112"/>
            <a:ext cx="237626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71800" y="4653136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63688" y="508518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907704" y="458112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627784" y="515719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59632" y="40050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635896" y="414908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59832" y="5517232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99592" y="551723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139952" y="3356992"/>
            <a:ext cx="3312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Дано: </a:t>
            </a:r>
            <a:r>
              <a:rPr lang="en-US" sz="2400" dirty="0" smtClean="0"/>
              <a:t>ABCD </a:t>
            </a:r>
            <a:r>
              <a:rPr lang="ru-RU" sz="2400" dirty="0" smtClean="0"/>
              <a:t>–четырехугольник</a:t>
            </a:r>
          </a:p>
          <a:p>
            <a:r>
              <a:rPr lang="en-US" sz="2400" dirty="0" smtClean="0"/>
              <a:t>A (6; 7; 8), B (8; 2; 6), C (4; 3; 2), D (2; 8; 4)</a:t>
            </a:r>
            <a:endParaRPr lang="ru-RU" sz="2400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4139952" y="5301208"/>
            <a:ext cx="3189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Доказать: </a:t>
            </a:r>
            <a:r>
              <a:rPr lang="en-US" sz="2400" dirty="0" smtClean="0"/>
              <a:t>ABCD </a:t>
            </a:r>
            <a:r>
              <a:rPr lang="ru-RU" sz="2400" dirty="0" smtClean="0"/>
              <a:t>- ромб</a:t>
            </a:r>
            <a:endParaRPr lang="ru-RU" sz="24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Доказательство: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Координаты середины отрезка </a:t>
            </a:r>
            <a:r>
              <a:rPr lang="en-US" sz="2000" dirty="0" smtClean="0"/>
              <a:t>AC</a:t>
            </a:r>
            <a:r>
              <a:rPr lang="ru-RU" sz="2000" dirty="0" smtClean="0"/>
              <a:t>:</a:t>
            </a: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ru-RU" sz="2000" dirty="0" smtClean="0"/>
              <a:t>Координаты середины отрезка </a:t>
            </a:r>
            <a:r>
              <a:rPr lang="en-US" sz="2000" dirty="0" smtClean="0"/>
              <a:t>BD</a:t>
            </a:r>
            <a:r>
              <a:rPr lang="ru-RU" sz="2000" dirty="0" smtClean="0"/>
              <a:t>:</a:t>
            </a:r>
            <a:r>
              <a:rPr lang="en-US" sz="2000" dirty="0" smtClean="0"/>
              <a:t> 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ru-RU" sz="2000" dirty="0" smtClean="0"/>
              <a:t>Координаты середины отрезков </a:t>
            </a:r>
            <a:r>
              <a:rPr lang="en-US" sz="2000" dirty="0" smtClean="0"/>
              <a:t>BD </a:t>
            </a:r>
            <a:r>
              <a:rPr lang="ru-RU" sz="2000" dirty="0" smtClean="0"/>
              <a:t>и </a:t>
            </a:r>
            <a:r>
              <a:rPr lang="en-US" sz="2000" dirty="0" smtClean="0"/>
              <a:t>AC </a:t>
            </a:r>
            <a:r>
              <a:rPr lang="ru-RU" sz="2000" dirty="0" smtClean="0"/>
              <a:t>одинаковы. Значит эти отрезки пересекаются и точкой пересечения делятся пополам. Следовательно, четырехугольник </a:t>
            </a:r>
            <a:r>
              <a:rPr lang="en-US" sz="2000" dirty="0" smtClean="0"/>
              <a:t>ABCD </a:t>
            </a:r>
            <a:r>
              <a:rPr lang="ru-RU" sz="2000" dirty="0" smtClean="0"/>
              <a:t>– параллелограмм.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Докажем, что </a:t>
            </a:r>
            <a:r>
              <a:rPr lang="en-US" sz="2000" dirty="0" smtClean="0"/>
              <a:t>AB=AD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smtClean="0"/>
              <a:t>AB=AD</a:t>
            </a:r>
            <a:r>
              <a:rPr lang="ru-RU" sz="2000" dirty="0" smtClean="0"/>
              <a:t>, значит </a:t>
            </a:r>
            <a:r>
              <a:rPr lang="en-US" sz="2000" dirty="0" smtClean="0"/>
              <a:t>ABCD – </a:t>
            </a:r>
            <a:r>
              <a:rPr lang="ru-RU" sz="2000" dirty="0" smtClean="0"/>
              <a:t>ромб.</a:t>
            </a:r>
            <a:endParaRPr lang="en-US" sz="2000" dirty="0" smtClean="0"/>
          </a:p>
          <a:p>
            <a:pPr marL="514350" indent="-514350"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268760"/>
            <a:ext cx="1656184" cy="677529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340768"/>
            <a:ext cx="1584176" cy="640790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1268760"/>
            <a:ext cx="1590177" cy="658004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12474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1943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99" y="2348880"/>
            <a:ext cx="1584175" cy="648072"/>
          </a:xfrm>
          <a:prstGeom prst="rect">
            <a:avLst/>
          </a:prstGeom>
          <a:noFill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276872"/>
            <a:ext cx="1440160" cy="582536"/>
          </a:xfrm>
          <a:prstGeom prst="rect">
            <a:avLst/>
          </a:prstGeom>
          <a:noFill/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276872"/>
            <a:ext cx="1440160" cy="595928"/>
          </a:xfrm>
          <a:prstGeom prst="rect">
            <a:avLst/>
          </a:prstGeom>
          <a:noFill/>
        </p:spPr>
      </p:pic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105273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1943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581128"/>
            <a:ext cx="7920881" cy="411474"/>
          </a:xfrm>
          <a:prstGeom prst="rect">
            <a:avLst/>
          </a:prstGeom>
          <a:noFill/>
        </p:spPr>
      </p:pic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5085184"/>
            <a:ext cx="7845903" cy="406524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Геометрия. 10-11 классы: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уровни/ А.В. Погорелов – 10-е. изд. – М. : Просвещение, 2010. – 175 с. : ил.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95</TotalTime>
  <Words>351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Координаты  середины отрезка</vt:lpstr>
      <vt:lpstr>Слайд 2</vt:lpstr>
      <vt:lpstr>Задача 9</vt:lpstr>
      <vt:lpstr>Слайд 4</vt:lpstr>
      <vt:lpstr>Задача 10</vt:lpstr>
      <vt:lpstr>Слайд 6</vt:lpstr>
      <vt:lpstr>Задача 11</vt:lpstr>
      <vt:lpstr>Слайд 8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Координаты середины отрезка</dc:title>
  <dc:creator>Anya</dc:creator>
  <cp:lastModifiedBy>Lena</cp:lastModifiedBy>
  <cp:revision>15</cp:revision>
  <dcterms:created xsi:type="dcterms:W3CDTF">2016-02-06T13:34:11Z</dcterms:created>
  <dcterms:modified xsi:type="dcterms:W3CDTF">2016-02-07T17:48:11Z</dcterms:modified>
</cp:coreProperties>
</file>