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onenta.ru/educat/class/courses/an/theme4/theory.asp" TargetMode="External"/><Relationship Id="rId2" Type="http://schemas.openxmlformats.org/officeDocument/2006/relationships/hyperlink" Target="http://www.studfiles.ru/preview/104464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6116" y="4286256"/>
            <a:ext cx="5705484" cy="2286016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Презентацию подготовила: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Воробьёва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Марина,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ученица 10А класса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СШ №1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Архангельск Архангельской области</a:t>
            </a:r>
          </a:p>
          <a:p>
            <a:pPr marL="0" indent="0" algn="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</a:t>
            </a:r>
          </a:p>
          <a:p>
            <a:pPr marL="0" indent="0" algn="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учитель математики высшей квалификационной категории </a:t>
            </a:r>
          </a:p>
          <a:p>
            <a:pPr marL="0" indent="0" algn="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МБОУ СШ № 1 г. Архангельска Архангельской области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2016г.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00174"/>
            <a:ext cx="874846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Декартова система координат в пространстве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19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Декартова система </a:t>
            </a:r>
            <a:r>
              <a:rPr lang="ru-RU" b="1" dirty="0"/>
              <a:t>координат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686800" cy="4525963"/>
          </a:xfrm>
        </p:spPr>
        <p:txBody>
          <a:bodyPr/>
          <a:lstStyle/>
          <a:p>
            <a:r>
              <a:rPr lang="ru-RU" b="1" dirty="0"/>
              <a:t>Декартовой системой </a:t>
            </a:r>
            <a:r>
              <a:rPr lang="ru-RU" b="1" dirty="0" smtClean="0"/>
              <a:t>координат </a:t>
            </a:r>
            <a:r>
              <a:rPr lang="ru-RU" dirty="0" smtClean="0"/>
              <a:t>в </a:t>
            </a:r>
            <a:r>
              <a:rPr lang="ru-RU" dirty="0"/>
              <a:t>пространстве называется совокупность точки и базиса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Точка </a:t>
            </a:r>
            <a:r>
              <a:rPr lang="ru-RU" dirty="0" smtClean="0"/>
              <a:t>называется </a:t>
            </a:r>
            <a:r>
              <a:rPr lang="ru-RU" b="1" dirty="0" smtClean="0"/>
              <a:t>началом </a:t>
            </a:r>
            <a:r>
              <a:rPr lang="ru-RU" b="1" dirty="0"/>
              <a:t>координат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Прямые</a:t>
            </a:r>
            <a:r>
              <a:rPr lang="ru-RU" dirty="0"/>
              <a:t>, проходящие через начало координат </a:t>
            </a:r>
            <a:r>
              <a:rPr lang="ru-RU" dirty="0" smtClean="0"/>
              <a:t>называются </a:t>
            </a:r>
            <a:r>
              <a:rPr lang="ru-RU" b="1" dirty="0" smtClean="0"/>
              <a:t>осями </a:t>
            </a:r>
            <a:r>
              <a:rPr lang="ru-RU" b="1" dirty="0"/>
              <a:t>координат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016491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Базис </a:t>
            </a:r>
            <a:r>
              <a:rPr lang="ru-RU" dirty="0" smtClean="0"/>
              <a:t>называется </a:t>
            </a:r>
            <a:r>
              <a:rPr lang="ru-RU" b="1" dirty="0" smtClean="0"/>
              <a:t>ортонормированным</a:t>
            </a:r>
            <a:r>
              <a:rPr lang="ru-RU" dirty="0"/>
              <a:t>, если его векторы попарно ортогональны и равны единице.</a:t>
            </a:r>
          </a:p>
          <a:p>
            <a:r>
              <a:rPr lang="ru-RU" dirty="0" smtClean="0"/>
              <a:t>Декартова </a:t>
            </a:r>
            <a:r>
              <a:rPr lang="ru-RU" dirty="0"/>
              <a:t>система координат, базис которой ортонормирован </a:t>
            </a:r>
            <a:r>
              <a:rPr lang="ru-RU" dirty="0" smtClean="0"/>
              <a:t>называется </a:t>
            </a:r>
            <a:r>
              <a:rPr lang="ru-RU" b="1" dirty="0" smtClean="0"/>
              <a:t>декартовой </a:t>
            </a:r>
            <a:r>
              <a:rPr lang="ru-RU" b="1" dirty="0"/>
              <a:t>прямоугольной системой координат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5392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>
                <a:solidFill>
                  <a:schemeClr val="tx1"/>
                </a:solidFill>
                <a:cs typeface="ItalicC" pitchFamily="2" charset="0"/>
              </a:rPr>
              <a:t>Прямоугольная система координат в пространстве </a:t>
            </a:r>
            <a:r>
              <a:rPr lang="ru-RU" dirty="0">
                <a:solidFill>
                  <a:schemeClr val="tx1"/>
                </a:solidFill>
                <a:cs typeface="ItalicC" pitchFamily="2" charset="0"/>
              </a:rPr>
              <a:t>о</a:t>
            </a: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бразуется тремя взаимно перпендикулярными осями координат OX, OY и OZ.</a:t>
            </a:r>
          </a:p>
          <a:p>
            <a:pPr>
              <a:buFont typeface="Wingdings" pitchFamily="2" charset="2"/>
              <a:buChar char="q"/>
            </a:pP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Оси координат пересекаются в точке O, которая называется </a:t>
            </a:r>
            <a:r>
              <a:rPr lang="ru-RU" b="1" dirty="0">
                <a:solidFill>
                  <a:schemeClr val="tx1"/>
                </a:solidFill>
                <a:cs typeface="Aharoni" pitchFamily="2" charset="-79"/>
              </a:rPr>
              <a:t>началом координат</a:t>
            </a:r>
            <a:endParaRPr lang="ru-RU" dirty="0">
              <a:solidFill>
                <a:schemeClr val="tx1"/>
              </a:solidFill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На каждой оси выбрано положительное направление, указанное стрелками, и единица измерения отрезков на осях. </a:t>
            </a:r>
          </a:p>
          <a:p>
            <a:pPr>
              <a:buFont typeface="Wingdings" pitchFamily="2" charset="2"/>
              <a:buChar char="q"/>
            </a:pP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Единицы измерения одинаковы для всех осей.</a:t>
            </a:r>
          </a:p>
          <a:p>
            <a:pPr>
              <a:buFont typeface="Wingdings" pitchFamily="2" charset="2"/>
              <a:buChar char="q"/>
            </a:pP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OX — ось абсцисс, 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    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> OY</a:t>
            </a: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 — ось ординат, 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     OZ —ось </a:t>
            </a:r>
            <a:r>
              <a:rPr lang="ru-RU" dirty="0" err="1">
                <a:solidFill>
                  <a:schemeClr val="tx1"/>
                </a:solidFill>
                <a:cs typeface="Aharoni" pitchFamily="2" charset="-79"/>
              </a:rPr>
              <a:t>апликат</a:t>
            </a:r>
            <a:r>
              <a:rPr lang="ru-RU" dirty="0">
                <a:solidFill>
                  <a:schemeClr val="tx1"/>
                </a:solidFill>
                <a:cs typeface="Aharoni" pitchFamily="2" charset="-79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56592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bdocs.ru/tw_files2/urls_1369/4/d-3855/img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1152" y="312413"/>
            <a:ext cx="547260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ina\Desktop\Снимок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3905385" cy="32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52938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http://www.studfiles.ru/preview/1044641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www.exponenta.ru/educat/class/courses/an/theme4/theory.asp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7340493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73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Декартова система координат</vt:lpstr>
      <vt:lpstr>Слайд 3</vt:lpstr>
      <vt:lpstr>Слайд 4</vt:lpstr>
      <vt:lpstr>Слайд 5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Lena</cp:lastModifiedBy>
  <cp:revision>4</cp:revision>
  <dcterms:created xsi:type="dcterms:W3CDTF">2016-02-07T14:52:25Z</dcterms:created>
  <dcterms:modified xsi:type="dcterms:W3CDTF">2016-02-07T21:59:15Z</dcterms:modified>
</cp:coreProperties>
</file>