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286256"/>
            <a:ext cx="6728309" cy="245511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Презентацию подготовила: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Воробьёва Марина,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ученица 10А класса МБОУ СШ №1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 Архангельск Архангельской области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математики высшей квалификационной категории 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СШ № 1 г. Архангельска Архангельской области,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2016г.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00175"/>
            <a:ext cx="81439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3"/>
                </a:solidFill>
                <a:effectLst/>
              </a:rPr>
              <a:t>Расстояние между двумя точками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140968"/>
            <a:ext cx="6318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ea typeface="Batang" pitchFamily="18" charset="-127"/>
              </a:rPr>
              <a:t>Длина отрезка </a:t>
            </a:r>
            <a:r>
              <a:rPr lang="ru-RU" sz="2400" dirty="0">
                <a:ea typeface="Batang" pitchFamily="18" charset="-127"/>
              </a:rPr>
              <a:t>– </a:t>
            </a:r>
            <a:endParaRPr lang="ru-RU" sz="2400" dirty="0" smtClean="0">
              <a:ea typeface="Batang" pitchFamily="18" charset="-127"/>
            </a:endParaRPr>
          </a:p>
          <a:p>
            <a:pPr algn="ctr">
              <a:buNone/>
            </a:pPr>
            <a:r>
              <a:rPr lang="ru-RU" sz="2400" dirty="0" smtClean="0">
                <a:ea typeface="Batang" pitchFamily="18" charset="-127"/>
              </a:rPr>
              <a:t>расстояние </a:t>
            </a:r>
            <a:r>
              <a:rPr lang="ru-RU" sz="2400" dirty="0">
                <a:ea typeface="Batang" pitchFamily="18" charset="-127"/>
              </a:rPr>
              <a:t>между двумя </a:t>
            </a:r>
            <a:r>
              <a:rPr lang="ru-RU" sz="2400" dirty="0" smtClean="0">
                <a:ea typeface="Batang" pitchFamily="18" charset="-127"/>
              </a:rPr>
              <a:t>точками</a:t>
            </a:r>
            <a:endParaRPr lang="ru-RU" sz="2400" dirty="0">
              <a:ea typeface="Batang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74267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Расстояние между точками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 cstate="print"/>
            <a:stretch>
              <a:fillRect l="-1333" t="-1200" r="-706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  <p:pic>
        <p:nvPicPr>
          <p:cNvPr id="1026" name="Picture 2" descr="C:\Users\marina\Desktop\Снимок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80927"/>
            <a:ext cx="2367006" cy="2808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145941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395536" y="260648"/>
            <a:ext cx="8496944" cy="6336704"/>
          </a:xfrm>
          <a:blipFill rotWithShape="1">
            <a:blip r:embed="rId2" cstate="print"/>
            <a:stretch>
              <a:fillRect l="-1291" t="-866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  <p:pic>
        <p:nvPicPr>
          <p:cNvPr id="4" name="Picture 2" descr="C:\Users\marina\Desktop\Снимок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87623"/>
            <a:ext cx="2016224" cy="23921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758371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Таким образом,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611560" y="1628800"/>
            <a:ext cx="7772400" cy="4536504"/>
          </a:xfrm>
          <a:blipFill rotWithShape="1">
            <a:blip r:embed="rId2" cstate="print"/>
            <a:stretch>
              <a:fillRect l="-1333" t="-1344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132645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07704" y="2359077"/>
            <a:ext cx="55446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Задачи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9049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Задача №8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916832"/>
            <a:ext cx="7772400" cy="363738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i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Составьте уравнение геометрического места точек пространства, равноудаленных от точки А(1;2;3) и начала координат.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8102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А(1;2;3)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О(0;0;0)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x;y;z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Найти: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Уравнение геометрического места точек пространства.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17840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96262"/>
            <a:ext cx="7772400" cy="63290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Пусть 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x;y;z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равноудалена от А(1;2;3) и О(0;0;0), то АВ=ОВ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2972" y="1124744"/>
            <a:ext cx="5544616" cy="449563"/>
          </a:xfrm>
          <a:prstGeom prst="rect">
            <a:avLst/>
          </a:prstGeom>
          <a:noFill/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712" y="1574307"/>
            <a:ext cx="5616624" cy="453959"/>
          </a:xfrm>
          <a:prstGeom prst="rect">
            <a:avLst/>
          </a:prstGeom>
          <a:noFill/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720" y="2028266"/>
            <a:ext cx="2736304" cy="434740"/>
          </a:xfrm>
          <a:prstGeom prst="rect">
            <a:avLst/>
          </a:prstGeom>
          <a:noFill/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0113" y="2438399"/>
            <a:ext cx="1541818" cy="432048"/>
          </a:xfrm>
          <a:prstGeom prst="rect">
            <a:avLst/>
          </a:prstGeom>
          <a:noFill/>
        </p:spPr>
      </p:pic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100" y="2883672"/>
            <a:ext cx="5616624" cy="886835"/>
          </a:xfrm>
          <a:prstGeom prst="rect">
            <a:avLst/>
          </a:prstGeom>
          <a:noFill/>
        </p:spPr>
      </p:pic>
      <p:pic>
        <p:nvPicPr>
          <p:cNvPr id="9" name="Picture 3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100" y="3770507"/>
            <a:ext cx="5328592" cy="1253786"/>
          </a:xfrm>
          <a:prstGeom prst="rect">
            <a:avLst/>
          </a:prstGeom>
          <a:noFill/>
        </p:spPr>
      </p:pic>
      <p:pic>
        <p:nvPicPr>
          <p:cNvPr id="10" name="Picture 3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712" y="5024293"/>
            <a:ext cx="3168352" cy="431656"/>
          </a:xfrm>
          <a:prstGeom prst="rect">
            <a:avLst/>
          </a:prstGeom>
          <a:noFill/>
        </p:spPr>
      </p:pic>
      <p:pic>
        <p:nvPicPr>
          <p:cNvPr id="11" name="Picture 3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1168" y="5461183"/>
            <a:ext cx="2880320" cy="441767"/>
          </a:xfrm>
          <a:prstGeom prst="rect">
            <a:avLst/>
          </a:prstGeom>
          <a:noFill/>
        </p:spPr>
      </p:pic>
      <p:pic>
        <p:nvPicPr>
          <p:cNvPr id="12" name="Picture 3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3821" y="5904482"/>
            <a:ext cx="3105150" cy="47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84290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Библиография: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342136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Геометрия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10-11 классы: учеб.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учреждений: базовый и профильный уровни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В. Погорелов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9-е изд. – М. : Просвещение, 2009. – 175 с. : ил.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875714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</TotalTime>
  <Words>127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Слайд 1</vt:lpstr>
      <vt:lpstr>Расстояние между точками</vt:lpstr>
      <vt:lpstr>Слайд 3</vt:lpstr>
      <vt:lpstr>Таким образом,</vt:lpstr>
      <vt:lpstr>Слайд 5</vt:lpstr>
      <vt:lpstr>Задача №8</vt:lpstr>
      <vt:lpstr>Решение:</vt:lpstr>
      <vt:lpstr>Слайд 8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Lena</cp:lastModifiedBy>
  <cp:revision>13</cp:revision>
  <dcterms:created xsi:type="dcterms:W3CDTF">2016-02-07T12:53:17Z</dcterms:created>
  <dcterms:modified xsi:type="dcterms:W3CDTF">2016-02-07T22:05:56Z</dcterms:modified>
</cp:coreProperties>
</file>