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929066"/>
            <a:ext cx="6400800" cy="2324104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Презентацию подготовила: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Воробьёва Марина,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ученица 10А класса МБОУ СШ №1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 Архангельск Архангельской области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Руководитель: Куприянович Марина Олеговна,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математики высшей квалификационной категории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МБОУ СШ № 1 г. Архангельска Архангельской области,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2016г.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84784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Координаты середины отрезка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00721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233" y="630557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Координаты </a:t>
            </a:r>
            <a:r>
              <a:rPr lang="ru-RU" dirty="0">
                <a:latin typeface="Arial" pitchFamily="34" charset="0"/>
                <a:cs typeface="Arial" pitchFamily="34" charset="0"/>
              </a:rPr>
              <a:t>середины отрезка с концами А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latin typeface="Arial" pitchFamily="34" charset="0"/>
                <a:cs typeface="Arial" pitchFamily="34" charset="0"/>
              </a:rPr>
              <a:t>(x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latin typeface="Arial" pitchFamily="34" charset="0"/>
                <a:cs typeface="Arial" pitchFamily="34" charset="0"/>
              </a:rPr>
              <a:t>;y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latin typeface="Arial" pitchFamily="34" charset="0"/>
                <a:cs typeface="Arial" pitchFamily="34" charset="0"/>
              </a:rPr>
              <a:t>;z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latin typeface="Arial" pitchFamily="34" charset="0"/>
                <a:cs typeface="Arial" pitchFamily="34" charset="0"/>
              </a:rPr>
              <a:t>) и А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(x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;y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;z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) вычисляются по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формулам:</a:t>
            </a: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66959" y="3068958"/>
            <a:ext cx="1628775" cy="771525"/>
          </a:xfrm>
          <a:prstGeom prst="rect">
            <a:avLst/>
          </a:prstGeom>
          <a:noFill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068957"/>
            <a:ext cx="1781175" cy="771525"/>
          </a:xfrm>
          <a:prstGeom prst="rect">
            <a:avLst/>
          </a:prstGeo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3068960"/>
            <a:ext cx="1581150" cy="771525"/>
          </a:xfrm>
          <a:prstGeom prst="rect">
            <a:avLst/>
          </a:prstGeom>
          <a:noFill/>
        </p:spPr>
      </p:pic>
      <p:pic>
        <p:nvPicPr>
          <p:cNvPr id="1026" name="Picture 2" descr="C:\Users\marina\Desktop\Снимок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40379"/>
            <a:ext cx="200035" cy="600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rina\Desktop\Снимок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7938" y="4077072"/>
            <a:ext cx="2286190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55365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u="sng" dirty="0" smtClean="0"/>
              <a:t>Задача №9</a:t>
            </a:r>
            <a:endParaRPr lang="ru-RU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988840"/>
            <a:ext cx="8339986" cy="2476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Докажите, что четырехугольник ABCD с вершинами в точках А(1;3;2), В(0;2;4), </a:t>
            </a:r>
            <a:r>
              <a:rPr lang="en-US" sz="3200" dirty="0" smtClean="0"/>
              <a:t>C</a:t>
            </a:r>
            <a:r>
              <a:rPr lang="ru-RU" sz="3200" dirty="0" smtClean="0"/>
              <a:t>(1;1;4</a:t>
            </a:r>
            <a:r>
              <a:rPr lang="ru-RU" sz="3200" dirty="0"/>
              <a:t>), D(2;2;2) является </a:t>
            </a:r>
            <a:r>
              <a:rPr lang="ru-RU" sz="3200" dirty="0" smtClean="0"/>
              <a:t>параллелограммом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237810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80728"/>
            <a:ext cx="7571184" cy="5496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i="1" u="sng" dirty="0" smtClean="0"/>
              <a:t>Дано:</a:t>
            </a:r>
          </a:p>
          <a:p>
            <a:pPr marL="0" indent="0">
              <a:buNone/>
            </a:pPr>
            <a:r>
              <a:rPr lang="ru-RU" dirty="0" smtClean="0"/>
              <a:t>ABCD – четырехугольник</a:t>
            </a:r>
            <a:br>
              <a:rPr lang="ru-RU" dirty="0" smtClean="0"/>
            </a:br>
            <a:r>
              <a:rPr lang="ru-RU" dirty="0" smtClean="0"/>
              <a:t>А(1;3;2)</a:t>
            </a:r>
            <a:br>
              <a:rPr lang="ru-RU" dirty="0" smtClean="0"/>
            </a:br>
            <a:r>
              <a:rPr lang="ru-RU" dirty="0" smtClean="0"/>
              <a:t>В(0;2;4) </a:t>
            </a: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C</a:t>
            </a:r>
            <a:r>
              <a:rPr lang="ru-RU" dirty="0" smtClean="0"/>
              <a:t>(1;1;4) </a:t>
            </a:r>
            <a:br>
              <a:rPr lang="ru-RU" dirty="0" smtClean="0"/>
            </a:br>
            <a:r>
              <a:rPr lang="ru-RU" dirty="0" smtClean="0"/>
              <a:t>D(2;2;2)</a:t>
            </a:r>
          </a:p>
          <a:p>
            <a:pPr marL="0" indent="0">
              <a:buNone/>
            </a:pPr>
            <a:r>
              <a:rPr lang="ru-RU" sz="3200" i="1" u="sng" dirty="0" smtClean="0"/>
              <a:t>Доказать: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/>
              <a:t>ABCD – </a:t>
            </a:r>
            <a:r>
              <a:rPr lang="ru-RU" dirty="0" smtClean="0"/>
              <a:t>параллелограмм</a:t>
            </a:r>
            <a:endParaRPr lang="ru-RU" sz="3200" i="1" u="sng" dirty="0"/>
          </a:p>
        </p:txBody>
      </p:sp>
    </p:spTree>
    <p:extLst>
      <p:ext uri="{BB962C8B-B14F-4D97-AF65-F5344CB8AC3E}">
        <p14:creationId xmlns:p14="http://schemas.microsoft.com/office/powerpoint/2010/main" xmlns="" val="3954323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/>
              <a:t>Решение:</a:t>
            </a:r>
            <a:endParaRPr lang="ru-RU" i="1" u="sng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 cstate="print"/>
            <a:stretch>
              <a:fillRect l="-1111"/>
            </a:stretch>
          </a:blipFill>
        </p:spPr>
        <p:txBody>
          <a:bodyPr/>
          <a:lstStyle/>
          <a:p>
            <a:pPr>
              <a:buNone/>
            </a:pPr>
            <a:r>
              <a:rPr lang="ru-RU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946240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516470" y="1268760"/>
            <a:ext cx="8229600" cy="4876800"/>
          </a:xfrm>
          <a:blipFill rotWithShape="1">
            <a:blip r:embed="rId2" cstate="print"/>
            <a:stretch>
              <a:fillRect l="-1185" t="-875"/>
            </a:stretch>
          </a:blipFill>
        </p:spPr>
        <p:txBody>
          <a:bodyPr/>
          <a:lstStyle/>
          <a:p>
            <a:pPr>
              <a:buNone/>
            </a:pPr>
            <a:r>
              <a:rPr lang="ru-RU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44394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Библиография: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62088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Геометрия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10-11 классы: учеб.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учреждений: базовый и профильный уровни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А.В.Погорелов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9-е изд. – М. : Просвещение, 2009. – 175 с. : ил.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8965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148</TotalTime>
  <Words>92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Ясность</vt:lpstr>
      <vt:lpstr>Слайд 1</vt:lpstr>
      <vt:lpstr>Слайд 2</vt:lpstr>
      <vt:lpstr>Задача №9</vt:lpstr>
      <vt:lpstr>Слайд 4</vt:lpstr>
      <vt:lpstr>Решение:</vt:lpstr>
      <vt:lpstr>Слайд 6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Lena</cp:lastModifiedBy>
  <cp:revision>8</cp:revision>
  <dcterms:created xsi:type="dcterms:W3CDTF">2016-02-07T15:20:40Z</dcterms:created>
  <dcterms:modified xsi:type="dcterms:W3CDTF">2016-02-07T22:21:52Z</dcterms:modified>
</cp:coreProperties>
</file>