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56" r:id="rId4"/>
    <p:sldId id="263" r:id="rId5"/>
    <p:sldId id="258" r:id="rId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4579C"/>
    <a:srgbClr val="4D70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e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emiart.ru/forum/uploads7/post-88211-1306072288.jpg" TargetMode="External"/><Relationship Id="rId13" Type="http://schemas.openxmlformats.org/officeDocument/2006/relationships/hyperlink" Target="http://my-love.su/data/imagegallery/2bab8c9d-5edf-7951-0470-d07c69be0d04/57816a9d-a793-9232-3529-193ae279d2d3.gif" TargetMode="External"/><Relationship Id="rId3" Type="http://schemas.openxmlformats.org/officeDocument/2006/relationships/hyperlink" Target="http://3.bp.blogspot.com/-UErACJr9_Ww/Ttvu2Z8eBrI/AAAAAAAAKUM/ElXpEnWUiqg/s1600/D7.jpg" TargetMode="External"/><Relationship Id="rId7" Type="http://schemas.openxmlformats.org/officeDocument/2006/relationships/hyperlink" Target="http://s003.radikal.ru/i204/1312/83/2389c60661ed.jpg" TargetMode="External"/><Relationship Id="rId12" Type="http://schemas.openxmlformats.org/officeDocument/2006/relationships/hyperlink" Target="http://www.funnywedding.org/wp-content/uploads/2014/05/Yardley-London-Flower-Dress.jpg" TargetMode="External"/><Relationship Id="rId2" Type="http://schemas.openxmlformats.org/officeDocument/2006/relationships/hyperlink" Target="http://www.playcast.ru/uploads/2012/04/02/3247874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p12.nevsepic.com.ua/89/1350080894-0001465-www.nevsepic.com.ua.jpg" TargetMode="External"/><Relationship Id="rId11" Type="http://schemas.openxmlformats.org/officeDocument/2006/relationships/hyperlink" Target="http://cs608717.vk.me/v608717569/2625/Lb3gC4PueK8.jpg" TargetMode="External"/><Relationship Id="rId5" Type="http://schemas.openxmlformats.org/officeDocument/2006/relationships/hyperlink" Target="http://i.imgur.com/5Hb05b5.jpg" TargetMode="External"/><Relationship Id="rId10" Type="http://schemas.openxmlformats.org/officeDocument/2006/relationships/hyperlink" Target="http://www.tunnel.ru/i/post/33/331872/441761/at186226849.gif" TargetMode="External"/><Relationship Id="rId4" Type="http://schemas.openxmlformats.org/officeDocument/2006/relationships/hyperlink" Target="http://stranamasterov.ru/img4/i2013/05/26/1_25.jpg" TargetMode="External"/><Relationship Id="rId9" Type="http://schemas.openxmlformats.org/officeDocument/2006/relationships/hyperlink" Target="https://pp.vk.me/c543101/v543101146/75a7/D8UUNG_raA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-12700"/>
            <a:ext cx="7015061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72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Ромашковая </a:t>
            </a:r>
          </a:p>
          <a:p>
            <a:pPr algn="r"/>
            <a:r>
              <a:rPr lang="ru-RU" sz="72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фантазия</a:t>
            </a:r>
            <a:endParaRPr lang="ru-RU" sz="7200" b="1" dirty="0">
              <a:ln/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088" y="3779289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425452"/>
            <a:ext cx="5960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Interactive Book</a:t>
            </a:r>
          </a:p>
          <a:p>
            <a:pPr algn="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for 7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- 10  Formers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1\Desktop\ромашки\рк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76701"/>
            <a:ext cx="3563888" cy="50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lipart.ucoz.com/_ph/58/2/1772596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43" y="3505572"/>
            <a:ext cx="3168703" cy="2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www.playcast.ru/uploads/2014/11/26/1080040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playcast.ru/uploads/2014/11/26/1080040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playcast.ru/uploads/2014/11/26/10800405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playcast.ru/uploads/2014/11/26/10800405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http://www.playcast.ru/uploads/2014/11/26/10800405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2/04/02/32478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5212"/>
            <a:ext cx="6790861" cy="50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2384" y="14173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</a:rPr>
              <a:t>Книга открывается нажатием мышки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 на правый нижний угол страницы.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 Чтобы пролистать книгу обратно, 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надо нажимать на левый нижний угол страницы.</a:t>
            </a:r>
          </a:p>
        </p:txBody>
      </p:sp>
    </p:spTree>
    <p:extLst>
      <p:ext uri="{BB962C8B-B14F-4D97-AF65-F5344CB8AC3E}">
        <p14:creationId xmlns:p14="http://schemas.microsoft.com/office/powerpoint/2010/main" val="29943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.allday.ru/uploads/posts/2009-11/1257372473_7wkdbii1zbquke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35343" r="11601" b="27700"/>
          <a:stretch/>
        </p:blipFill>
        <p:spPr bwMode="auto">
          <a:xfrm>
            <a:off x="5164731" y="53202"/>
            <a:ext cx="3413760" cy="14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unnel.ru/i/post/33/331872/441761/at186226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79" y="1188414"/>
            <a:ext cx="3897191" cy="44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ромашки\рд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29740"/>
          <a:stretch/>
        </p:blipFill>
        <p:spPr bwMode="auto">
          <a:xfrm>
            <a:off x="415931" y="31482"/>
            <a:ext cx="4221574" cy="56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траница 01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>
          <a:xfrm>
            <a:off x="384351" y="12565"/>
            <a:ext cx="4363356" cy="5691615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b="9224"/>
          <a:stretch/>
        </p:blipFill>
        <p:spPr>
          <a:xfrm>
            <a:off x="472501" y="68156"/>
            <a:ext cx="4284984" cy="5631304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2"/>
          <a:stretch/>
        </p:blipFill>
        <p:spPr>
          <a:xfrm>
            <a:off x="387327" y="12565"/>
            <a:ext cx="4306749" cy="5679615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5" y="9831"/>
            <a:ext cx="4305597" cy="5652275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0" y="50716"/>
            <a:ext cx="4331777" cy="563191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1" y="5382"/>
            <a:ext cx="4331777" cy="5688896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2648" r="10169" b="2948"/>
          <a:stretch/>
        </p:blipFill>
        <p:spPr>
          <a:xfrm>
            <a:off x="411603" y="12565"/>
            <a:ext cx="4313806" cy="5654449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17" y="9262"/>
            <a:ext cx="4042917" cy="566694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9" b="15852"/>
          <a:stretch/>
        </p:blipFill>
        <p:spPr>
          <a:xfrm>
            <a:off x="5202744" y="49354"/>
            <a:ext cx="3345131" cy="5587485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56" y="-4521"/>
            <a:ext cx="4108460" cy="5708702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27" y="38487"/>
            <a:ext cx="4042917" cy="5651771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40" y="19181"/>
            <a:ext cx="4073976" cy="5647833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r="7691" b="7621"/>
          <a:stretch/>
        </p:blipFill>
        <p:spPr>
          <a:xfrm>
            <a:off x="4846185" y="28693"/>
            <a:ext cx="4052149" cy="5702364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2273"/>
          <a:stretch/>
        </p:blipFill>
        <p:spPr>
          <a:xfrm>
            <a:off x="4805731" y="14924"/>
            <a:ext cx="4086394" cy="566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омашки\ромашковый приве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800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214294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4579C"/>
                </a:solidFill>
              </a:rPr>
              <a:t>Источники </a:t>
            </a:r>
            <a:endParaRPr lang="ru-RU" sz="2800" b="1" i="1" dirty="0">
              <a:solidFill>
                <a:srgbClr val="34579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57300"/>
            <a:ext cx="8858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rgbClr val="000099"/>
                </a:solidFill>
                <a:hlinkClick r:id="rId2"/>
              </a:rPr>
              <a:t>www.playcast.ru/uploads/2012/04/02/3247874.gif</a:t>
            </a:r>
            <a:endParaRPr lang="ru-RU" sz="1600" dirty="0" smtClean="0">
              <a:solidFill>
                <a:srgbClr val="000099"/>
              </a:solidFill>
            </a:endParaRPr>
          </a:p>
          <a:p>
            <a:r>
              <a:rPr lang="en-US" sz="1600" dirty="0">
                <a:hlinkClick r:id="rId3"/>
              </a:rPr>
              <a:t>http://3.bp.blogspot.com/-</a:t>
            </a:r>
            <a:r>
              <a:rPr lang="en-US" sz="1600" dirty="0" smtClean="0">
                <a:hlinkClick r:id="rId3"/>
              </a:rPr>
              <a:t>UErACJr9_Ww/Ttvu2Z8eBrI/AAAAAAAAKUM/ElXpEnWUiqg/s1600/D7.jpg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stranamasterov.ru/img4/i2013/05/26/1_25.jpg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i.imgur.com/5Hb05b5.jpg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cp12.nevsepic.com.ua/89/1350080894-0001465-www.nevsepic.com.ua.jpg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s003.radikal.ru/i204/1312/83/2389c60661ed.jpg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demiart.ru/forum/uploads7/post-88211-1306072288.jpg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pp.vk.me/c543101/v543101146/75a7/D8UUNG_raAw.jpg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www.tunnel.ru/i/post/33/331872/441761/at186226849.gif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cs608717.vk.me/v608717569/2625/Lb3gC4PueK8.jpg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www.funnywedding.org/wp-content/uploads/2014/05/Yardley-London-Flower-Dress.jpg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my-love.su/data/imagegallery/2bab8c9d-5edf-7951-0470-d07c69be0d04/57816a9d-a793-9232-3529-193ae279d2d3.gif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607</TotalTime>
  <Words>103</Words>
  <Application>Microsoft Office PowerPoint</Application>
  <PresentationFormat>Экран (16:10)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56</cp:revision>
  <dcterms:created xsi:type="dcterms:W3CDTF">2011-06-10T02:54:57Z</dcterms:created>
  <dcterms:modified xsi:type="dcterms:W3CDTF">2016-02-08T18:13:32Z</dcterms:modified>
  <cp:category>Шаблон</cp:category>
</cp:coreProperties>
</file>