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remesharks.com/img/2.png" TargetMode="External"/><Relationship Id="rId3" Type="http://schemas.openxmlformats.org/officeDocument/2006/relationships/hyperlink" Target="https://fellowshipofminds.files.wordpress.com/2015/06/welcome-to-california-welfare-state.jpg" TargetMode="External"/><Relationship Id="rId7" Type="http://schemas.openxmlformats.org/officeDocument/2006/relationships/hyperlink" Target="http://stopsharkfinningnow.com/images/reefshark.png" TargetMode="External"/><Relationship Id="rId2" Type="http://schemas.openxmlformats.org/officeDocument/2006/relationships/hyperlink" Target="http://www.missionmission.org/wp-content/uploads/2012/04/GGB_Gol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2/2e/San_Diego_Zoo_entrance_elephant.jpg" TargetMode="External"/><Relationship Id="rId11" Type="http://schemas.openxmlformats.org/officeDocument/2006/relationships/hyperlink" Target="http://scoopertino.com/wp-content/uploads/2014/07/yosemite_hotel.jpg" TargetMode="External"/><Relationship Id="rId5" Type="http://schemas.openxmlformats.org/officeDocument/2006/relationships/hyperlink" Target="http://www.taketours.com/images/destination/Sea-World-475416-1360356196-8.JPG" TargetMode="External"/><Relationship Id="rId10" Type="http://schemas.openxmlformats.org/officeDocument/2006/relationships/hyperlink" Target="http://www.planet-earth.ru/wp-content/uploads/disneyland_orlando17.jpg" TargetMode="External"/><Relationship Id="rId4" Type="http://schemas.openxmlformats.org/officeDocument/2006/relationships/hyperlink" Target="http://www.attractiontix.co.uk/images/photosGSD/disneyland-resort-california/disneyland-resort-california.jpg" TargetMode="External"/><Relationship Id="rId9" Type="http://schemas.openxmlformats.org/officeDocument/2006/relationships/hyperlink" Target="http://arquitectonica.com/wp-content/blogs.dir/1/files_mf/1.9516.5.1pi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505056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342" y="0"/>
            <a:ext cx="8029185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California 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the Golden State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547" y="3140968"/>
            <a:ext cx="885668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en-US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652" y="2204864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Poem Book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3-4 Formers</a:t>
            </a:r>
            <a:endParaRPr lang="ru-RU" sz="3200" b="1" spc="50" dirty="0" smtClean="0">
              <a:ln w="11430"/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www.missionmission.org/wp-content/uploads/2012/04/GGB_Gold.jpg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fellowshipofminds.files.wordpress.com/2015/06/welcome-to-california-welfare-state.jpg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www.attractiontix.co.uk/images/photosGSD/disneyland-resort-california/disneyland-resort-california.jpg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www.taketours.com/images/destination/Sea-World-475416-1360356196-8.JPG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upload.wikimedia.org/wikipedia/commons/2/2e/San_Diego_Zoo_entrance_elephant.jpg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stopsharkfinningnow.com/images/reefshark.png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www.supremesharks.com/img/2.png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arquitectonica.com/wp-content/blogs.dir/1/files_mf/1.9516.5.1pil.jpg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www.planet-earth.ru/wp-content/uploads/disneyland_orlando17.jpg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scoopertino.com/wp-content/uploads/2014/07/yosemite_hotel.jpg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088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 is California that welcomes you,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One 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of the brightest states.</a:t>
            </a:r>
          </a:p>
          <a:p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  really has a fantastic view!</a:t>
            </a:r>
          </a:p>
          <a:p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It’s sometimes visited by Bill Gates…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238"/>
            <a:ext cx="9155351" cy="68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2536" y="332656"/>
            <a:ext cx="940858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state does offer a diverse landscape</a:t>
            </a:r>
          </a:p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including amusing  national parks.</a:t>
            </a:r>
          </a:p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You’ll see its attractive Golden Gate!</a:t>
            </a:r>
          </a:p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the beaches are here full of sharks! </a:t>
            </a:r>
          </a:p>
        </p:txBody>
      </p:sp>
      <p:pic>
        <p:nvPicPr>
          <p:cNvPr id="2052" name="Picture 4" descr="http://blogs.edweek.org/teachers/view-from-the-cheap-seats/sh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72" y="5365065"/>
            <a:ext cx="2552943" cy="14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opsharkfinningnow.com/images/reefsh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850">
            <a:off x="6364080" y="5824075"/>
            <a:ext cx="2710455" cy="10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upremesharks.com/img/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0" y="4626040"/>
            <a:ext cx="2217074" cy="14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780" y="116632"/>
            <a:ext cx="8532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You can enjoy the Yosemite Park</a:t>
            </a:r>
          </a:p>
          <a:p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Where giant sequoias grow.</a:t>
            </a:r>
          </a:p>
          <a:p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Then Hollywood! The USA’s landmark</a:t>
            </a:r>
          </a:p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Will </a:t>
            </a: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greet you with its magnificent “Hallo”!</a:t>
            </a:r>
          </a:p>
          <a:p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4" y="0"/>
            <a:ext cx="9157864" cy="68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990" y="188640"/>
            <a:ext cx="871296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USA are not the USA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Without its splendid Disneyland!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You’ll entertain here the whole day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 sure it’s  everyone’s dreamland!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9"/>
          <a:stretch/>
        </p:blipFill>
        <p:spPr bwMode="auto">
          <a:xfrm>
            <a:off x="0" y="0"/>
            <a:ext cx="9128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015" y="4581128"/>
            <a:ext cx="928903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Angels Walk in Sacramento ,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wonder of Sea World of San Diego,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Museums, Theatres and Venice beach…</a:t>
            </a:r>
          </a:p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      Oh how is California rich! 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184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Find all the must-see California sights.</a:t>
            </a: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San Diego, for example, always invites </a:t>
            </a: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its guests to taste its unique see food.</a:t>
            </a: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By the way, it’s delicious and very good!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37112"/>
            <a:ext cx="849694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Experience here lots of  adventure,</a:t>
            </a:r>
          </a:p>
          <a:p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 see Discovery Science Center .</a:t>
            </a:r>
          </a:p>
          <a:p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It’s time to visit 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Golden state</a:t>
            </a:r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California is extremely great!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" y="0"/>
            <a:ext cx="9174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30937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did you like the Poem?</a:t>
            </a:r>
          </a:p>
          <a:p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It’s really great,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isn’t it?</a:t>
            </a:r>
            <a:endParaRPr lang="ru-RU" sz="4000" dirty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4669" y="4581128"/>
            <a:ext cx="153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Yosemite Park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2016-02-08T20:06:59Z</dcterms:modified>
</cp:coreProperties>
</file>