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6" r:id="rId4"/>
    <p:sldId id="267" r:id="rId5"/>
    <p:sldId id="257" r:id="rId6"/>
    <p:sldId id="259" r:id="rId7"/>
    <p:sldId id="260" r:id="rId8"/>
    <p:sldId id="261" r:id="rId9"/>
    <p:sldId id="262" r:id="rId10"/>
    <p:sldId id="264" r:id="rId11"/>
    <p:sldId id="258" r:id="rId12"/>
    <p:sldId id="263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mpodarok.com/pozdr/prazdniki/zima/top.html" TargetMode="External"/><Relationship Id="rId2" Type="http://schemas.openxmlformats.org/officeDocument/2006/relationships/hyperlink" Target="http://www.inpearls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ihi.ru/2012/12/12/3294" TargetMode="External"/><Relationship Id="rId4" Type="http://schemas.openxmlformats.org/officeDocument/2006/relationships/hyperlink" Target="http://happy-school.ru/publ/detskaja_komnata/stikhi/zimnjaja_fantazija/134-1-0-993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godpoesy.at.ua/images1/sneg_i_pol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8574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1305" y="611322"/>
            <a:ext cx="783740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Ты прислушайся </a:t>
            </a:r>
          </a:p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 музыке </a:t>
            </a:r>
          </a:p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снега …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856" y="4365104"/>
            <a:ext cx="8856685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856" y="3519419"/>
            <a:ext cx="883882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Сборник стихов для учащихся 8-10 классов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0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irgif.com/4/priroda-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260" y="0"/>
            <a:ext cx="95841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58010" y="566677"/>
            <a:ext cx="9359716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3600" b="1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Сказка зимняя, белая, белая. </a:t>
            </a:r>
            <a:br>
              <a:rPr lang="ru-RU" sz="3600" b="1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Эту сказку метелица сделала. </a:t>
            </a:r>
            <a:br>
              <a:rPr lang="ru-RU" sz="3600" b="1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Намела она снега пушистого, </a:t>
            </a:r>
            <a:br>
              <a:rPr lang="ru-RU" sz="3600" b="1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земля стала светлая, чистая. </a:t>
            </a:r>
            <a:br>
              <a:rPr lang="ru-RU" sz="3600" b="1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деревья сосульки навешала, </a:t>
            </a:r>
            <a:br>
              <a:rPr lang="ru-RU" sz="3600" b="1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 будили под </a:t>
            </a:r>
            <a:r>
              <a:rPr lang="ru-RU" sz="3600" b="1" dirty="0" err="1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елкою</a:t>
            </a:r>
            <a:r>
              <a:rPr lang="ru-RU" sz="3600" b="1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лешего. </a:t>
            </a:r>
            <a:br>
              <a:rPr lang="ru-RU" sz="3600" b="1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 бы он не замерз в ночь морозную, </a:t>
            </a:r>
            <a:br>
              <a:rPr lang="ru-RU" sz="3600" b="1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Пусть он бродит под россыпью звездною, </a:t>
            </a:r>
            <a:br>
              <a:rPr lang="ru-RU" sz="3600" b="1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Пусть он зимнюю сказку аукает, </a:t>
            </a:r>
            <a:br>
              <a:rPr lang="ru-RU" sz="3600" b="1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как внучку снежинку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баюкает…</a:t>
            </a:r>
            <a:r>
              <a:rPr lang="ru-RU" sz="3600" b="1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endParaRPr lang="ru-RU" sz="3600" b="1" dirty="0">
              <a:ln w="11430"/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819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021.radikal.ru/0911/87/b6e03669792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4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51179"/>
            <a:ext cx="8748464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воздухе белые хлопья кружатся,</a:t>
            </a:r>
          </a:p>
          <a:p>
            <a:pPr algn="ctr"/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Тихо на землю падает снег,</a:t>
            </a:r>
          </a:p>
          <a:p>
            <a:pPr algn="ctr"/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каждой </a:t>
            </a:r>
            <a:r>
              <a:rPr lang="ru-RU" sz="28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снежинкою</a:t>
            </a:r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преображаться</a:t>
            </a:r>
          </a:p>
          <a:p>
            <a:pPr algn="ctr"/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Будет природа и сам человек…</a:t>
            </a:r>
          </a:p>
          <a:p>
            <a:pPr algn="ctr"/>
            <a:endParaRPr lang="ru-RU" sz="2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каждой снежинкой, что падает плавно,</a:t>
            </a:r>
          </a:p>
          <a:p>
            <a:pPr algn="ctr"/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Чище становится всюду вокруг,</a:t>
            </a:r>
          </a:p>
          <a:p>
            <a:pPr algn="ctr"/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Станет в душе так приятно и славно,</a:t>
            </a:r>
          </a:p>
          <a:p>
            <a:pPr algn="ctr"/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Если окажется рядышком друг…</a:t>
            </a:r>
          </a:p>
          <a:p>
            <a:pPr algn="ctr"/>
            <a:endParaRPr lang="ru-RU" sz="2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Всюду снежинки приносят улыбки,</a:t>
            </a:r>
          </a:p>
          <a:p>
            <a:pPr algn="ctr"/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Всюду им рады, и, как ни крути,</a:t>
            </a:r>
          </a:p>
          <a:p>
            <a:pPr algn="ctr"/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Снег пеленою укроет ошибки,</a:t>
            </a:r>
          </a:p>
          <a:p>
            <a:pPr algn="ctr"/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 приключались на сложном пути…</a:t>
            </a:r>
          </a:p>
        </p:txBody>
      </p:sp>
    </p:spTree>
    <p:extLst>
      <p:ext uri="{BB962C8B-B14F-4D97-AF65-F5344CB8AC3E}">
        <p14:creationId xmlns:p14="http://schemas.microsoft.com/office/powerpoint/2010/main" val="249911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iranimacii.ru/_ph/2/61959435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5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4296" y="181957"/>
            <a:ext cx="9145016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Снег кружится, на землю ложится,</a:t>
            </a:r>
          </a:p>
          <a:p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Завывает метель за окном.</a:t>
            </a:r>
          </a:p>
          <a:p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Замело, не пройти, не пробиться</a:t>
            </a:r>
          </a:p>
          <a:p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мороз всё скрипит сапогом.</a:t>
            </a:r>
          </a:p>
          <a:p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Спит природа под </a:t>
            </a:r>
            <a:r>
              <a:rPr lang="ru-RU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шапкою</a:t>
            </a: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снежной,</a:t>
            </a:r>
          </a:p>
          <a:p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Спит и видит прекрасные сны:</a:t>
            </a:r>
          </a:p>
          <a:p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«Вот подснежник в проталинке нежный,</a:t>
            </a:r>
          </a:p>
          <a:p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Вот уже побежали ручьи,</a:t>
            </a:r>
          </a:p>
          <a:p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Вот уже зашумели капели,</a:t>
            </a:r>
          </a:p>
          <a:p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Вот уже загалдели грачи»,</a:t>
            </a:r>
          </a:p>
          <a:p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пока завывают метели -</a:t>
            </a:r>
          </a:p>
          <a:p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Будем ждать наступленье весны!</a:t>
            </a:r>
            <a:endParaRPr lang="ru-RU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947" y="1746682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2"/>
            </a:endParaRP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otebe.info/stihi/stihi-pro-sneg.html</a:t>
            </a:r>
            <a:r>
              <a:rPr lang="ru-RU" dirty="0" smtClean="0">
                <a:hlinkClick r:id="rId2"/>
              </a:rPr>
              <a:t> </a:t>
            </a:r>
            <a:endParaRPr lang="ru-RU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://www.inpearls.ru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www.vampodarok.com/pozdr/prazdniki/zima/top.html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happy-school.ru/publ/detskaja_komnata/stikhi/zimnjaja_fantazija/134-1-0-9938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www.stihi.ru/2012/12/12/3294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122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81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https://my.mail.ru/community/blog-elen/photo/_groupsphoto/1125.html</a:t>
            </a:r>
            <a:endParaRPr lang="ru-RU" dirty="0"/>
          </a:p>
        </p:txBody>
      </p:sp>
      <p:pic>
        <p:nvPicPr>
          <p:cNvPr id="1026" name="Picture 2" descr="http://gif4.mycdn.me/image?t=44&amp;bid=813161196172&amp;id=813161196172&amp;plc=WEB&amp;tkn=*fOxQKJ0xwdTeetcA012c9Qw6i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6098" y="258902"/>
            <a:ext cx="7166222" cy="61247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прислушайся к музыке снега,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Душу ввысь запрокинь и замри,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Слышишь - небо летит и с разбегу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Исчезает у самой земли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Слышишь - плачут безмолвные скрипки,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целуют меня небеса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Отрешённо, неверно и зыбко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 чело, и в уста, и в глаза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Пусть ослабнут оковы реальности,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Пусть снежинки касаются век,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самой светлой и чистой тональности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Оглушительно падает снег.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448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10.proshkolu.ru/content/media/pic/std/4000000/3492000/3491588-84b8e55762b70a9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1" y="4762"/>
            <a:ext cx="9213245" cy="6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0385" y="189935"/>
            <a:ext cx="7632848" cy="61247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Молодой морозец веселится, 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Мастерски рисует звёзд узор, 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закутанных прохожих злится, 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ветром северным заводит спор. 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Шепчет песенку старушка – вьюга, 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Чтобы снились ласковые сны. 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Словно няня, добрая подруга, 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Зажигает звёздочки – огни. 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 постепенно засыпает, 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белые одежды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облачась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 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снежок всё сыпет и порхает, 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тихом вальсе сказочном кружась.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266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1.liveinternet.ru/images/attach/c/10/109/521/109521287_108680130_large_ZimasnegskazkaSNO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30"/>
            <a:ext cx="9219062" cy="686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764704"/>
            <a:ext cx="7776864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Госпожа Зима-Метелица </a:t>
            </a:r>
            <a:br>
              <a:rPr lang="ru-RU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тонких кружев наткала,</a:t>
            </a:r>
            <a:br>
              <a:rPr lang="ru-RU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Замела дома, завьюжила… </a:t>
            </a:r>
            <a:br>
              <a:rPr lang="ru-RU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Лебёдушкой пошла</a:t>
            </a:r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ru-RU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ветвях снежок развесила, </a:t>
            </a:r>
            <a:br>
              <a:rPr lang="ru-RU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серебристых огоньках…</a:t>
            </a:r>
            <a:br>
              <a:rPr lang="ru-RU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Самоцветными каменьями - </a:t>
            </a:r>
            <a:br>
              <a:rPr lang="ru-RU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перелив в Березняках.</a:t>
            </a:r>
            <a:br>
              <a:rPr lang="ru-RU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525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1.bp.blogspot.com/-sEVfdsusNEo/VNIaNoiGUQI/AAAAAAAAC28/5Cja3IxrBc0/s1600/%D0%97%D0%B8%D0%BC%D0%B0,%D0%90%D0%BD%D0%B8%D0%BC%D0%B0%D1%86%D0%B8%D1%8F%2B%D0%B2%D0%BE%D0%B4%D1%8B%2B%D0%B8%2B%D1%81%D0%BD%D0%B5%D0%B3%D0%B0%2B-%2B%D0%9A%D1%80%D0%B0%D1%81%D0%BE%D1%82%D0%B0!!!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333292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Бор Сосновый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припарадился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 </a:t>
            </a:r>
            <a:b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запорошен сединой.</a:t>
            </a:r>
            <a:b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Задремал, забыв про горести, </a:t>
            </a:r>
            <a:b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наслаждаясь тишиной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r"/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Даль покрылась сизой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дымкою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 </a:t>
            </a:r>
            <a:b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зазвенел хрустальный Лёд.</a:t>
            </a:r>
            <a:b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Снегири по веткам прыгали, </a:t>
            </a:r>
            <a:b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празднуя Зимы приход!</a:t>
            </a:r>
            <a:b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021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arnasse.ru/images/content_photos/small/68063b850ca10565473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8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76671"/>
            <a:ext cx="8280920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Только Солнышко нахмурившись, 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опустилось за рекой,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Воцарилось время Сумерек, 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 покрылся серой мглой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Метелица-Искусница 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вкруг раскрасила дома,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Вдоль по улице заснеженной 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шелковая Бахрома.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625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kalejdoskopphotoshopa.ru/wp-content/uploads/2012/12/snow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336138"/>
            <a:ext cx="6588224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Словно добрая Волшебница, </a:t>
            </a:r>
            <a:b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высь лазурную </a:t>
            </a:r>
            <a:r>
              <a:rPr lang="ru-RU" sz="32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пуржа</a:t>
            </a:r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b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 Снежком игриво сыпала, </a:t>
            </a:r>
            <a:b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танце сказочном кружа</a:t>
            </a:r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r"/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Своей тихой Серенадою </a:t>
            </a:r>
            <a:b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начал Ветер карнавал,</a:t>
            </a:r>
            <a:b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Серебристою </a:t>
            </a:r>
            <a:r>
              <a:rPr lang="ru-RU" sz="32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позёмкою</a:t>
            </a:r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 </a:t>
            </a:r>
            <a:b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 открыл Снежинок бал!</a:t>
            </a:r>
            <a:b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884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img-fotki.yandex.ru/get/6405/95253609.9b/0_a87a6_3b829e08_M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8" y="-18889"/>
            <a:ext cx="9149235" cy="68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Госпожа Зима-Метелица, </a:t>
            </a:r>
            <a:br>
              <a:rPr lang="ru-RU" sz="3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вальсе медленно скользя,</a:t>
            </a:r>
            <a:br>
              <a:rPr lang="ru-RU" sz="3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Улыбалась, словно девица, </a:t>
            </a:r>
            <a:br>
              <a:rPr lang="ru-RU" sz="3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белым пальчиком грозя</a:t>
            </a:r>
            <a:r>
              <a:rPr lang="ru-RU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</a:t>
            </a:r>
          </a:p>
          <a:p>
            <a:r>
              <a:rPr lang="ru-RU" sz="3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Из-за тучки, словно лодочка, </a:t>
            </a:r>
            <a:br>
              <a:rPr lang="ru-RU" sz="3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мирно выплыла Луна. -</a:t>
            </a:r>
            <a:br>
              <a:rPr lang="ru-RU" sz="3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Осветила все окрестности. </a:t>
            </a:r>
            <a:br>
              <a:rPr lang="ru-RU" sz="3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Стала сказочной Страна.</a:t>
            </a:r>
            <a:br>
              <a:rPr lang="ru-RU" sz="3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94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-fotki.yandex.ru/get/3810/mangiana.31/0_3f677_b2616aeb_L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332656"/>
            <a:ext cx="75963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И не знала она глупая, </a:t>
            </a:r>
            <a:br>
              <a:rPr lang="ru-RU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</a:br>
            <a:r>
              <a:rPr lang="ru-RU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как ей утром в снег шагнуть,</a:t>
            </a:r>
            <a:br>
              <a:rPr lang="ru-RU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</a:br>
            <a:r>
              <a:rPr lang="ru-RU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Как среди сугробов царственных </a:t>
            </a:r>
            <a:br>
              <a:rPr lang="ru-RU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</a:br>
            <a:r>
              <a:rPr lang="ru-RU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отыскать заблудшим путь.</a:t>
            </a:r>
            <a:br>
              <a:rPr lang="ru-RU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</a:br>
            <a:endParaRPr lang="ru-RU" sz="32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Будут </a:t>
            </a:r>
            <a:r>
              <a:rPr lang="ru-RU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спать они с надеждою, </a:t>
            </a:r>
            <a:br>
              <a:rPr lang="ru-RU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</a:br>
            <a:r>
              <a:rPr lang="ru-RU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что найдётся Человек</a:t>
            </a:r>
            <a:br>
              <a:rPr lang="ru-RU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</a:br>
            <a:r>
              <a:rPr lang="ru-RU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И протопчет им </a:t>
            </a:r>
            <a:r>
              <a:rPr lang="ru-RU" sz="3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тропиночку</a:t>
            </a:r>
            <a:r>
              <a:rPr lang="ru-RU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 </a:t>
            </a:r>
            <a:br>
              <a:rPr lang="ru-RU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</a:br>
            <a:r>
              <a:rPr lang="ru-RU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через нежный, свежий снег.</a:t>
            </a:r>
            <a:br>
              <a:rPr lang="ru-RU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</a:br>
            <a:endParaRPr lang="ru-RU" sz="32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245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14</cp:revision>
  <dcterms:created xsi:type="dcterms:W3CDTF">2016-01-29T21:28:15Z</dcterms:created>
  <dcterms:modified xsi:type="dcterms:W3CDTF">2016-02-08T21:29:35Z</dcterms:modified>
</cp:coreProperties>
</file>