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u/search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ru/url?sa=i&amp;rct=j&amp;q=&amp;esrc=s&amp;source=images&amp;cd=&amp;cad=rja&amp;uact=8&amp;ved=&amp;url=%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047932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124745"/>
            <a:ext cx="6982544" cy="1728191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3366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Шаблон к презентации на тему «Экология»</a:t>
            </a:r>
            <a:br>
              <a:rPr lang="ru-RU" b="1" i="1" dirty="0">
                <a:solidFill>
                  <a:srgbClr val="3366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b="1" i="1" dirty="0">
                <a:solidFill>
                  <a:srgbClr val="3366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(вариант </a:t>
            </a:r>
            <a:r>
              <a:rPr lang="ru-RU" b="1" i="1" dirty="0" smtClean="0">
                <a:solidFill>
                  <a:srgbClr val="3366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3)</a:t>
            </a:r>
            <a:endParaRPr lang="ru-RU" dirty="0">
              <a:solidFill>
                <a:srgbClr val="3366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3429000"/>
            <a:ext cx="4392488" cy="18002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rgbClr val="3366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dirty="0">
                <a:solidFill>
                  <a:srgbClr val="3366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endParaRPr lang="ru-RU" dirty="0"/>
          </a:p>
        </p:txBody>
      </p:sp>
      <p:pic>
        <p:nvPicPr>
          <p:cNvPr id="1028" name="Picture 4" descr="C:\Users\user\Downloads\dve-pticy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29000"/>
            <a:ext cx="3867150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48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047932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ownloads\dve-pticy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79" y="5157192"/>
            <a:ext cx="2376264" cy="1589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787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047932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Picture 2" descr="C:\Users\user\Downloads\dve-pticy.gif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057799"/>
            <a:ext cx="2232248" cy="18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888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047932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336600"/>
                </a:solidFill>
                <a:latin typeface="Georgia" panose="02040502050405020303" pitchFamily="18" charset="0"/>
              </a:rPr>
              <a:t>Источники</a:t>
            </a:r>
            <a:endParaRPr lang="ru-RU" sz="4000" b="1" i="1" dirty="0">
              <a:solidFill>
                <a:srgbClr val="3366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www.google.ru/search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en-US" dirty="0">
                <a:hlinkClick r:id="rId4"/>
              </a:rPr>
              <a:t>https://www.google.ru/url?sa=i&amp;rct=j&amp;q=&amp;esrc=s&amp;source=images&amp;cd=&amp;cad=rja&amp;uact=8&amp;ved=&amp;url</a:t>
            </a:r>
            <a:r>
              <a:rPr lang="en-US" dirty="0" smtClean="0">
                <a:hlinkClick r:id="rId4"/>
              </a:rPr>
              <a:t>=%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2956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52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к презентации на тему «Экология» (вариант 3)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2016-02-04T16:48:48Z</dcterms:created>
  <dcterms:modified xsi:type="dcterms:W3CDTF">2016-02-09T06:19:11Z</dcterms:modified>
</cp:coreProperties>
</file>