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uact=8&amp;ved=&amp;url=%2Furl%25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7258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8" y="252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Шаблон для презентации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«Экологический марафон»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(Вариант 1)</a:t>
            </a:r>
            <a:endParaRPr lang="ru-RU" i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501007"/>
            <a:ext cx="4032448" cy="158417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0_8cc0c_8a16f38f_ori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3" y="4620491"/>
            <a:ext cx="27727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6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7258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3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7258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0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072583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https://www.google.ru/url?sa=i&amp;rct=j&amp;q</a:t>
            </a:r>
            <a:r>
              <a:rPr lang="en-US" dirty="0" smtClean="0">
                <a:hlinkClick r:id="rId3"/>
              </a:rPr>
              <a:t>=&amp;esrc=s&amp;source=images&amp;cd=&amp;cad=rja&amp;uact=8&amp;ved=&amp;url=%2Furl%3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335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«Экологический марафон» (Вариант 1)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«Экологический марафон»</dc:title>
  <dc:creator>user</dc:creator>
  <cp:lastModifiedBy>user</cp:lastModifiedBy>
  <cp:revision>3</cp:revision>
  <dcterms:created xsi:type="dcterms:W3CDTF">2016-02-04T16:48:59Z</dcterms:created>
  <dcterms:modified xsi:type="dcterms:W3CDTF">2016-02-09T07:08:09Z</dcterms:modified>
</cp:coreProperties>
</file>