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81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u/url?sa=i&amp;rct=j&amp;q=&amp;esrc=s&amp;source=image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596662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232247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2B812B"/>
                </a:solidFill>
                <a:latin typeface="Georgia" panose="02040502050405020303" pitchFamily="18" charset="0"/>
              </a:rPr>
              <a:t>Шаблон для презентации </a:t>
            </a:r>
            <a:r>
              <a:rPr lang="ru-RU" b="1" i="1" dirty="0">
                <a:solidFill>
                  <a:srgbClr val="2B812B"/>
                </a:solidFill>
                <a:latin typeface="Georgia" panose="02040502050405020303" pitchFamily="18" charset="0"/>
              </a:rPr>
              <a:t>«Экологический марафон»</a:t>
            </a:r>
            <a:br>
              <a:rPr lang="ru-RU" b="1" i="1" dirty="0">
                <a:solidFill>
                  <a:srgbClr val="2B812B"/>
                </a:solidFill>
                <a:latin typeface="Georgia" panose="02040502050405020303" pitchFamily="18" charset="0"/>
              </a:rPr>
            </a:br>
            <a:r>
              <a:rPr lang="ru-RU" i="1" dirty="0">
                <a:solidFill>
                  <a:srgbClr val="2B812B"/>
                </a:solidFill>
                <a:latin typeface="Georgia" panose="02040502050405020303" pitchFamily="18" charset="0"/>
              </a:rPr>
              <a:t>(Вариант </a:t>
            </a:r>
            <a:r>
              <a:rPr lang="ru-RU" i="1" dirty="0" smtClean="0">
                <a:solidFill>
                  <a:srgbClr val="2B812B"/>
                </a:solidFill>
                <a:latin typeface="Georgia" panose="02040502050405020303" pitchFamily="18" charset="0"/>
              </a:rPr>
              <a:t>2)</a:t>
            </a:r>
            <a:endParaRPr lang="ru-RU" dirty="0">
              <a:solidFill>
                <a:srgbClr val="2B812B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717032"/>
            <a:ext cx="6048672" cy="192176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b="1" dirty="0">
                <a:solidFill>
                  <a:srgbClr val="2B812B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dirty="0">
                <a:solidFill>
                  <a:srgbClr val="2B812B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850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596662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020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596662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19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596662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2B812B"/>
                </a:solidFill>
                <a:latin typeface="Georgia" panose="02040502050405020303" pitchFamily="18" charset="0"/>
              </a:rPr>
              <a:t>Источники</a:t>
            </a:r>
            <a:endParaRPr lang="ru-RU" sz="3600" b="1" i="1" dirty="0">
              <a:solidFill>
                <a:srgbClr val="2B812B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https://www.google.ru/url?sa=i&amp;rct=j&amp;q=&amp;</a:t>
            </a:r>
            <a:r>
              <a:rPr lang="en-US" dirty="0" smtClean="0">
                <a:hlinkClick r:id="rId3"/>
              </a:rPr>
              <a:t>esrc=s&amp;source=images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45182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42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«Экологический марафон» (Вариант 2)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«Экологический марафон» (Вариант 2)</dc:title>
  <dc:creator>user</dc:creator>
  <cp:lastModifiedBy>user</cp:lastModifiedBy>
  <cp:revision>1</cp:revision>
  <dcterms:created xsi:type="dcterms:W3CDTF">2016-02-04T16:49:26Z</dcterms:created>
  <dcterms:modified xsi:type="dcterms:W3CDTF">2016-02-09T07:33:28Z</dcterms:modified>
</cp:coreProperties>
</file>