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Proxima Nova" charset="0"/>
      <p:regular r:id="rId7"/>
      <p:bold r:id="rId8"/>
      <p:italic r:id="rId9"/>
      <p:boldItalic r:id="rId10"/>
    </p:embeddedFon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599" cy="19178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599" cy="901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199" cy="1509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files.ru/preview/104464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dic.academic.ru/dic.nsf/ruwiki/8908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0450" y="428610"/>
            <a:ext cx="8123100" cy="17859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3600" dirty="0"/>
              <a:t>Декартова система координат в пространстве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428992" y="3000379"/>
            <a:ext cx="5425783" cy="16400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Работу выполнила:</a:t>
            </a:r>
          </a:p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Таратина Яна, </a:t>
            </a:r>
          </a:p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ученица 10 а класса МБОУ СШ №1 </a:t>
            </a:r>
            <a:endParaRPr lang="ru" sz="1400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Архангельска Архангельской области</a:t>
            </a:r>
          </a:p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Руководитель: Куприянович Марина Олеговна, учитель математики высшей </a:t>
            </a:r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квалификационной категории </a:t>
            </a:r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МБОУ СШ № 1 г. Архангельска Архангельской области,</a:t>
            </a:r>
          </a:p>
          <a:p>
            <a:pPr lvl="0" algn="r"/>
            <a:r>
              <a:rPr lang="ru" sz="14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2016 </a:t>
            </a:r>
          </a:p>
          <a:p>
            <a:pPr lvl="0">
              <a:spcBef>
                <a:spcPts val="0"/>
              </a:spcBef>
              <a:buNone/>
            </a:pPr>
            <a:endParaRPr sz="1400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Декартовой системой координат в пространстве называется совокупность точки и базиса. Точка называется началом координат. Прямые, проходящие через начало координат называются осями</a:t>
            </a:r>
            <a:r>
              <a:rPr lang="ru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координат</a:t>
            </a:r>
            <a:endParaRPr lang="ru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ось Ox – ось </a:t>
            </a:r>
            <a:r>
              <a:rPr lang="ru" i="1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абсцисс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ось Oy – ось </a:t>
            </a:r>
            <a:r>
              <a:rPr lang="ru" i="1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ординат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ось Oz – ось </a:t>
            </a:r>
            <a:r>
              <a:rPr lang="ru" i="1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апликат</a:t>
            </a:r>
          </a:p>
          <a:p>
            <a:pPr lvl="0">
              <a:spcBef>
                <a:spcPts val="0"/>
              </a:spcBef>
              <a:buNone/>
            </a:pPr>
            <a:endParaRPr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0200" y="2386950"/>
            <a:ext cx="2534375" cy="238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49800" y="342975"/>
            <a:ext cx="8520599" cy="42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Прямоугольная система координат в пространстве образуется тремя взаимно перпендикулярными осями координат Ox, Oy и Oz.</a:t>
            </a:r>
          </a:p>
          <a:p>
            <a:pPr marL="457200" lvl="0" indent="-3810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ru" sz="2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Точка О - начало координат.</a:t>
            </a:r>
          </a:p>
          <a:p>
            <a:pPr marL="457200" lvl="0" indent="-381000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 каждой оси выбрано положительное направление, указанное стрелками, и единица измерения отрезков на </a:t>
            </a:r>
            <a:r>
              <a:rPr lang="ru" sz="2400" i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осях </a:t>
            </a:r>
            <a:endParaRPr lang="ru" sz="2400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Библиография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 u="sng">
                <a:solidFill>
                  <a:schemeClr val="hlink"/>
                </a:solidFill>
                <a:hlinkClick r:id="rId3"/>
              </a:rPr>
              <a:t>http://www.studfiles.ru/preview/1044641/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 u="sng">
                <a:solidFill>
                  <a:schemeClr val="hlink"/>
                </a:solidFill>
                <a:hlinkClick r:id="rId4"/>
              </a:rPr>
              <a:t>http://dic.academic.ru/dic.nsf/ruwiki/890827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Экран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Proxima Nova</vt:lpstr>
      <vt:lpstr>Calibri</vt:lpstr>
      <vt:lpstr>spearmint</vt:lpstr>
      <vt:lpstr>Декартова система координат в пространстве</vt:lpstr>
      <vt:lpstr>Слайд 2</vt:lpstr>
      <vt:lpstr>Слайд 3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Декартова система координат в пространстве</dc:title>
  <dc:creator>Lena</dc:creator>
  <cp:lastModifiedBy>Lena</cp:lastModifiedBy>
  <cp:revision>2</cp:revision>
  <dcterms:modified xsi:type="dcterms:W3CDTF">2016-02-09T14:34:24Z</dcterms:modified>
</cp:coreProperties>
</file>