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ru/search?q=%D0%BA%D0%B0%D1%80%D1%82%D0%B8%D0%BD%D0%BA%D0%B8+%D1%84%D0%BE%D0%BD%D1%8B+%2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45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440159"/>
          </a:xfrm>
        </p:spPr>
        <p:txBody>
          <a:bodyPr>
            <a:noAutofit/>
          </a:bodyPr>
          <a:lstStyle/>
          <a:p>
            <a:r>
              <a:rPr lang="ru-RU" sz="3200" b="1" i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Шаблон к презентации на тему «</a:t>
            </a:r>
            <a:r>
              <a:rPr lang="ru-RU" sz="3200" b="1" i="1" dirty="0" smtClean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Экологический марафон»</a:t>
            </a:r>
            <a:r>
              <a:rPr lang="ru-RU" sz="3200" b="1" i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sz="3200" b="1" i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sz="3200" b="1" i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(вариант 3)</a:t>
            </a:r>
            <a:endParaRPr lang="ru-RU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077072"/>
            <a:ext cx="4536504" cy="1728192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51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Автор – составитель: </a:t>
            </a:r>
            <a:r>
              <a:rPr lang="ru-RU" sz="5100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Чубаева Наталья Николаевна, воспитатель ГПД, 1 квалификационной категории, МОУ «С(К)ОШИ №4», города Магнитогорска, Челябинской области, 2016 год</a:t>
            </a:r>
          </a:p>
          <a:p>
            <a:endParaRPr lang="ru-RU" dirty="0"/>
          </a:p>
        </p:txBody>
      </p:sp>
      <p:pic>
        <p:nvPicPr>
          <p:cNvPr id="1027" name="Picture 3" descr="C:\Users\user\Downloads\131599_html_m655c166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2936"/>
            <a:ext cx="3429165" cy="3375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31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606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Источники</a:t>
            </a:r>
            <a:endParaRPr lang="ru-RU" b="1" i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hlinkClick r:id="rId3"/>
              </a:rPr>
              <a:t>https://www.google.ru/search?q=%D0%BA%D0%B0%D1%80%D1%82%D0%B8%D0%BD%D0%BA%D0%B8+%D1%84%D0%BE%D0%BD%D1%8B</a:t>
            </a:r>
            <a:r>
              <a:rPr lang="en-US" sz="2800" dirty="0" smtClean="0">
                <a:hlinkClick r:id="rId3"/>
              </a:rPr>
              <a:t>+%</a:t>
            </a:r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416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47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Шаблон к презентации на тему «Экологический марафон» (вариант 3)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2016-02-04T16:49:48Z</dcterms:created>
  <dcterms:modified xsi:type="dcterms:W3CDTF">2016-02-09T11:33:04Z</dcterms:modified>
</cp:coreProperties>
</file>