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=%D0%BA%D0%B0%D1%80%D1%82%D0%B8%D0%BD%D0%BA%D0%B8+%D1%84%D0%BE%D0%BD%D1%8B+%D0%B1%D1%83%D0%B4%D1%8C+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search?q=%D0%BA%D0%B0%D1%80%D1%82%D0%B8%D0%BD%D0%BA%D0%B8+%D1%84%2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edf8eeb0e5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630616" cy="2304256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Шаблон к презентации на тему </a:t>
            </a:r>
            <a:r>
              <a:rPr lang="ru-RU" sz="3600" i="1" dirty="0" smtClean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3600" i="1" dirty="0" smtClean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600" b="1" i="1" dirty="0" smtClean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</a:t>
            </a:r>
            <a:r>
              <a:rPr lang="ru-RU" sz="3600" b="1" i="1" dirty="0" smtClean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Будь природе другом»</a:t>
            </a:r>
            <a:r>
              <a:rPr lang="ru-RU" sz="3600" b="1" i="1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3600" b="1" i="1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600" b="1" i="1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(вариант </a:t>
            </a:r>
            <a:r>
              <a:rPr lang="ru-RU" sz="3600" b="1" i="1" dirty="0" smtClean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1)</a:t>
            </a:r>
            <a:endParaRPr lang="ru-RU" sz="3600" b="1" dirty="0">
              <a:solidFill>
                <a:srgbClr val="CC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C33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4" y="4869160"/>
            <a:ext cx="295232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9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edf8eeb0e5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794" y="4077072"/>
            <a:ext cx="317420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85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edf8eeb0e5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85184"/>
            <a:ext cx="2088232" cy="143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58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edf8eeb0e5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rgbClr val="CC33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https://www.google.ru/search?q=%D0%BA%D0%B0%D1%80%D1%82%D0%B8%D0%BD%D0%BA%D0%B8+%D1%84%D0%BE%D0%BD%D1%8B+%D0%B1%D1%83%D0%B4%D1%8C</a:t>
            </a:r>
            <a:r>
              <a:rPr lang="en-US" sz="2400" dirty="0" smtClean="0">
                <a:hlinkClick r:id="rId3"/>
              </a:rPr>
              <a:t>+%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https://www.google.ru/search?q=%D0%BA%D0%B0%D1%80%D1%82%D0%B8%D0%BD%D0%BA%D0%B8+%</a:t>
            </a:r>
            <a:r>
              <a:rPr lang="en-US" sz="2400" dirty="0" smtClean="0">
                <a:hlinkClick r:id="rId4"/>
              </a:rPr>
              <a:t>D1%84%D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9100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к презентации на тему  «Будь природе другом» (вариант 1)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к презентации на тему «Будь природе другом» (вариант 1)</dc:title>
  <dc:creator>user</dc:creator>
  <cp:lastModifiedBy>user</cp:lastModifiedBy>
  <cp:revision>3</cp:revision>
  <dcterms:created xsi:type="dcterms:W3CDTF">2016-02-04T16:49:38Z</dcterms:created>
  <dcterms:modified xsi:type="dcterms:W3CDTF">2016-02-09T13:13:29Z</dcterms:modified>
</cp:coreProperties>
</file>