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doc4web.ru%2Fuploads%2Ffiles%2F27%2F27088%2Fhello_html_34843a1b.png&amp;text=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6252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00199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</a:t>
            </a:r>
            <a:r>
              <a:rPr lang="ru-RU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«Будь природе другом»</a:t>
            </a:r>
            <a:br>
              <a:rPr lang="ru-RU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(вариант 2)</a:t>
            </a:r>
            <a:endParaRPr lang="ru-RU" sz="3600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886200"/>
            <a:ext cx="4496544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428999"/>
            <a:ext cx="2987377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90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6252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1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6252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7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6252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https://yandex.ru/images/search?img_url=http%3A%2F%2Fdoc4web.ru%2Fuploads%2Ffiles%2F27%2F27088%2Fhello_html_34843a1b.png&amp;text</a:t>
            </a:r>
            <a:r>
              <a:rPr lang="en-US" dirty="0" smtClean="0">
                <a:hlinkClick r:id="rId3"/>
              </a:rPr>
              <a:t>=%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172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«Будь природе другом» (вариант 2)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2016-02-04T16:50:02Z</dcterms:created>
  <dcterms:modified xsi:type="dcterms:W3CDTF">2016-02-09T13:34:40Z</dcterms:modified>
</cp:coreProperties>
</file>