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%3A%2F%2Fdoc4web.ru%2Fuploads%2Ffiles%2F27%2F27088%2Fhello_html_34843a1b.png&amp;text=%2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512167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Шаблон для презентации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b="1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«Будь природе другом»</a:t>
            </a:r>
            <a:br>
              <a:rPr lang="ru-RU" b="1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(вариант 3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)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87824" y="2924944"/>
            <a:ext cx="4464496" cy="20162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Автор – составитель: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Чубаева Наталья Николаевна, воспитатель ГПД, 1 квалификационной категории, МОУ «С(К)ОШИ №4», города Магнитогорска, Челябинской области, 2016 год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97152"/>
            <a:ext cx="2304256" cy="191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578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97152"/>
            <a:ext cx="2304256" cy="191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543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97152"/>
            <a:ext cx="2304256" cy="191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22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Источники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https://yandex.ru/images/search?img_url=http%3A%2F%2Fdoc4web.ru%2Fuploads%2Ffiles%2F27%2F27088%2Fhello_html_34843a1b.png&amp;text</a:t>
            </a:r>
            <a:r>
              <a:rPr lang="en-US" dirty="0" smtClean="0">
                <a:hlinkClick r:id="rId3"/>
              </a:rPr>
              <a:t>=%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97152"/>
            <a:ext cx="2304256" cy="191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890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37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Шаблон для презентации  «Будь природе другом» (вариант 3)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 «Будь природе другом» (вариант 1)</dc:title>
  <dc:creator>user</dc:creator>
  <cp:lastModifiedBy>user</cp:lastModifiedBy>
  <cp:revision>6</cp:revision>
  <dcterms:created xsi:type="dcterms:W3CDTF">2016-02-04T16:50:13Z</dcterms:created>
  <dcterms:modified xsi:type="dcterms:W3CDTF">2016-02-09T14:21:22Z</dcterms:modified>
</cp:coreProperties>
</file>