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img1.liveinternet.ru%25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49051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336600"/>
                </a:solidFill>
                <a:latin typeface="Georgia" panose="02040502050405020303" pitchFamily="18" charset="0"/>
              </a:rPr>
              <a:t>Шаблон для презентации </a:t>
            </a:r>
            <a:r>
              <a:rPr lang="ru-RU" b="1" i="1" dirty="0">
                <a:solidFill>
                  <a:srgbClr val="336600"/>
                </a:solidFill>
                <a:latin typeface="Georgia" panose="02040502050405020303" pitchFamily="18" charset="0"/>
              </a:rPr>
              <a:t/>
            </a:r>
            <a:br>
              <a:rPr lang="ru-RU" b="1" i="1" dirty="0">
                <a:solidFill>
                  <a:srgbClr val="336600"/>
                </a:solidFill>
                <a:latin typeface="Georgia" panose="02040502050405020303" pitchFamily="18" charset="0"/>
              </a:rPr>
            </a:br>
            <a:r>
              <a:rPr lang="ru-RU" b="1" i="1" dirty="0">
                <a:solidFill>
                  <a:srgbClr val="336600"/>
                </a:solidFill>
                <a:latin typeface="Georgia" panose="02040502050405020303" pitchFamily="18" charset="0"/>
              </a:rPr>
              <a:t>«Будь природе другом»</a:t>
            </a:r>
            <a:br>
              <a:rPr lang="ru-RU" b="1" i="1" dirty="0">
                <a:solidFill>
                  <a:srgbClr val="336600"/>
                </a:solidFill>
                <a:latin typeface="Georgia" panose="02040502050405020303" pitchFamily="18" charset="0"/>
              </a:rPr>
            </a:br>
            <a:r>
              <a:rPr lang="ru-RU" i="1" dirty="0">
                <a:solidFill>
                  <a:srgbClr val="336600"/>
                </a:solidFill>
                <a:latin typeface="Georgia" panose="02040502050405020303" pitchFamily="18" charset="0"/>
              </a:rPr>
              <a:t>(вариант 4</a:t>
            </a:r>
            <a:r>
              <a:rPr lang="ru-RU" i="1" dirty="0" smtClean="0">
                <a:solidFill>
                  <a:srgbClr val="336600"/>
                </a:solidFill>
                <a:latin typeface="Georgia" panose="02040502050405020303" pitchFamily="18" charset="0"/>
              </a:rPr>
              <a:t>)</a:t>
            </a:r>
            <a:endParaRPr lang="ru-RU" dirty="0">
              <a:solidFill>
                <a:srgbClr val="33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886200"/>
            <a:ext cx="504056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rgbClr val="33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33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2915816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86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49051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2915816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06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49051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2915816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50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49051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336600"/>
                </a:solidFill>
                <a:latin typeface="Georgia" panose="02040502050405020303" pitchFamily="18" charset="0"/>
              </a:rPr>
              <a:t>Источники</a:t>
            </a:r>
            <a:endParaRPr lang="ru-RU" b="1" i="1" dirty="0">
              <a:solidFill>
                <a:srgbClr val="3366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https://yandex.ru/images/search?img_url=http%3A%2F%2Fimg1.liveinternet.ru%2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2915816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222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 «Будь природе другом» (вариант 4)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 «Будь природе другом» (вариант 3)</dc:title>
  <dc:creator>user</dc:creator>
  <cp:lastModifiedBy>user</cp:lastModifiedBy>
  <cp:revision>5</cp:revision>
  <dcterms:created xsi:type="dcterms:W3CDTF">2016-02-04T16:50:26Z</dcterms:created>
  <dcterms:modified xsi:type="dcterms:W3CDTF">2016-02-09T14:21:32Z</dcterms:modified>
</cp:coreProperties>
</file>