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65618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Шаблон для презентации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«Малая школьная академия наук»</a:t>
            </a:r>
            <a:br>
              <a:rPr lang="ru-RU" sz="31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(вариант 1)</a:t>
            </a:r>
            <a:endParaRPr lang="ru-RU" sz="31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284984"/>
            <a:ext cx="5000600" cy="1800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53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2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6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yandex.ru/images/search?text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429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«Малая школьная академия наук» (вариант 1)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</dc:title>
  <cp:lastModifiedBy>user</cp:lastModifiedBy>
  <cp:revision>2</cp:revision>
  <dcterms:modified xsi:type="dcterms:W3CDTF">2016-02-09T14:39:09Z</dcterms:modified>
</cp:coreProperties>
</file>