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891"/>
            <a:ext cx="9753600" cy="732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8460432" cy="2088232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C00000"/>
                </a:solidFill>
                <a:latin typeface="Georgia" panose="02040502050405020303" pitchFamily="18" charset="0"/>
              </a:rPr>
              <a:t>Шаблон для презентации</a:t>
            </a: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  <a:t>«Малая школьная академия наук»</a:t>
            </a:r>
            <a:b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3200" i="1" dirty="0">
                <a:solidFill>
                  <a:srgbClr val="C00000"/>
                </a:solidFill>
                <a:latin typeface="Georgia" panose="02040502050405020303" pitchFamily="18" charset="0"/>
              </a:rPr>
              <a:t>(вариант </a:t>
            </a:r>
            <a:r>
              <a:rPr lang="ru-RU" sz="3200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2)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4048" y="3356992"/>
            <a:ext cx="3816424" cy="18002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3228975" cy="3745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1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2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87220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58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2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87220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80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2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Источники</a:t>
            </a:r>
            <a:endParaRPr lang="ru-RU" b="1" i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https://yandex.ru/images/search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9160"/>
            <a:ext cx="187220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802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«Малая школьная академия наук» (вариант 2)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«Малая школьная академия наук» (вариант 2)</dc:title>
  <dc:creator>user</dc:creator>
  <cp:lastModifiedBy>user</cp:lastModifiedBy>
  <cp:revision>2</cp:revision>
  <dcterms:created xsi:type="dcterms:W3CDTF">2016-02-09T15:27:12Z</dcterms:created>
  <dcterms:modified xsi:type="dcterms:W3CDTF">2016-02-09T15:56:13Z</dcterms:modified>
</cp:coreProperties>
</file>