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p=1&amp;tex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166" y="980729"/>
            <a:ext cx="8872322" cy="1512167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Шаблон для презентации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«Малая школьная академия наук»</a:t>
            </a:r>
            <a:b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(вариант 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3)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886200"/>
            <a:ext cx="4536504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 descr="C:\Users\user\Downloads\0_a67e2_a4cebf1e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6" y="3717032"/>
            <a:ext cx="2679634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35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57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82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yandex.ru/images/search?p=1&amp;text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001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«Малая школьная академия наук» (вариант 3)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«Малая школьная академия наук» (вариант 3)</dc:title>
  <dc:creator>user</dc:creator>
  <cp:lastModifiedBy>user</cp:lastModifiedBy>
  <cp:revision>1</cp:revision>
  <dcterms:created xsi:type="dcterms:W3CDTF">2016-02-09T16:08:56Z</dcterms:created>
  <dcterms:modified xsi:type="dcterms:W3CDTF">2016-02-09T16:22:33Z</dcterms:modified>
</cp:coreProperties>
</file>