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=1&amp;text=%D1%84%D0%BE%D0%BD%D1%8B%20%D0%B4%D0%BB%D1%8F%20%D0%BF%D1%80%D0%B5%D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risuno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728191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663300"/>
                </a:solidFill>
                <a:latin typeface="Georgia" panose="02040502050405020303" pitchFamily="18" charset="0"/>
              </a:rPr>
              <a:t>Шаблон для презентации</a:t>
            </a:r>
            <a:r>
              <a:rPr lang="ru-RU" sz="2800" b="1" i="1" dirty="0">
                <a:solidFill>
                  <a:srgbClr val="663300"/>
                </a:solidFill>
                <a:latin typeface="Georgia" panose="02040502050405020303" pitchFamily="18" charset="0"/>
              </a:rPr>
              <a:t/>
            </a:r>
            <a:br>
              <a:rPr lang="ru-RU" sz="2800" b="1" i="1" dirty="0">
                <a:solidFill>
                  <a:srgbClr val="663300"/>
                </a:solidFill>
                <a:latin typeface="Georgia" panose="02040502050405020303" pitchFamily="18" charset="0"/>
              </a:rPr>
            </a:br>
            <a:r>
              <a:rPr lang="ru-RU" sz="2800" b="1" i="1" dirty="0">
                <a:solidFill>
                  <a:srgbClr val="663300"/>
                </a:solidFill>
                <a:latin typeface="Georgia" panose="02040502050405020303" pitchFamily="18" charset="0"/>
              </a:rPr>
              <a:t>«Малая школьная академия наук»</a:t>
            </a:r>
            <a:br>
              <a:rPr lang="ru-RU" sz="2800" b="1" i="1" dirty="0">
                <a:solidFill>
                  <a:srgbClr val="663300"/>
                </a:solidFill>
                <a:latin typeface="Georgia" panose="02040502050405020303" pitchFamily="18" charset="0"/>
              </a:rPr>
            </a:br>
            <a:r>
              <a:rPr lang="ru-RU" sz="2800" i="1" dirty="0">
                <a:solidFill>
                  <a:srgbClr val="663300"/>
                </a:solidFill>
                <a:latin typeface="Georgia" panose="02040502050405020303" pitchFamily="18" charset="0"/>
              </a:rPr>
              <a:t>(вариант </a:t>
            </a:r>
            <a:r>
              <a:rPr lang="ru-RU" sz="2800" i="1" dirty="0" smtClean="0">
                <a:solidFill>
                  <a:srgbClr val="663300"/>
                </a:solidFill>
                <a:latin typeface="Georgia" panose="02040502050405020303" pitchFamily="18" charset="0"/>
              </a:rPr>
              <a:t>4)</a:t>
            </a:r>
            <a:endParaRPr lang="ru-RU" sz="2800" dirty="0">
              <a:solidFill>
                <a:srgbClr val="66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2924944"/>
            <a:ext cx="4784576" cy="17281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66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66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31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risuno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9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risuno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7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risuno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6633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https://yandex.ru/images/search?p=1&amp;text=%</a:t>
            </a:r>
            <a:r>
              <a:rPr lang="en-US" dirty="0" smtClean="0">
                <a:hlinkClick r:id="rId3"/>
              </a:rPr>
              <a:t>D1%84%D0%BE%D0%BD%D1%8B%20%D0%B4%D0%BB%D1%8F%20%D0%BF%D1%80%D0%B5%D0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534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«Малая школьная академия наук» (вариант 4)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«Малая школьная академия наук» (вариант 4)</dc:title>
  <dc:creator>user</dc:creator>
  <cp:lastModifiedBy>user</cp:lastModifiedBy>
  <cp:revision>1</cp:revision>
  <dcterms:created xsi:type="dcterms:W3CDTF">2016-02-09T16:40:53Z</dcterms:created>
  <dcterms:modified xsi:type="dcterms:W3CDTF">2016-02-09T16:46:55Z</dcterms:modified>
</cp:coreProperties>
</file>