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1&amp;text=%D1%84%D0%BE%D0%BD%D1%8B%20%D0%B4%D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6982544" cy="2376263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Шаблон для презентации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«Малая школьная академия наук»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(вариант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5)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468052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04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8280920" cy="475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75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8280920" cy="475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9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https://yandex.ru/images/search?p=1&amp;text=%</a:t>
            </a:r>
            <a:r>
              <a:rPr lang="en-US" dirty="0" smtClean="0">
                <a:hlinkClick r:id="rId3"/>
              </a:rPr>
              <a:t>D1%84%D0%BE%D0%BD%D1%8B%20%D0%B4%D0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653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«Малая школьная академия наук» (вариант 5)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«Малая школьная академия наук» (вариант 5)</dc:title>
  <dc:creator>user</dc:creator>
  <cp:lastModifiedBy>user</cp:lastModifiedBy>
  <cp:revision>1</cp:revision>
  <dcterms:created xsi:type="dcterms:W3CDTF">2016-02-09T16:50:58Z</dcterms:created>
  <dcterms:modified xsi:type="dcterms:W3CDTF">2016-02-09T17:02:37Z</dcterms:modified>
</cp:coreProperties>
</file>