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6" r:id="rId4"/>
    <p:sldId id="267" r:id="rId5"/>
    <p:sldId id="268" r:id="rId6"/>
    <p:sldId id="269" r:id="rId7"/>
    <p:sldId id="271" r:id="rId8"/>
    <p:sldId id="272" r:id="rId9"/>
    <p:sldId id="270" r:id="rId10"/>
    <p:sldId id="273" r:id="rId11"/>
    <p:sldId id="266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0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13EF-D6AC-442E-8AF2-654B345CF4C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1BD3-D4AC-4B01-9655-66DBE71D80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13EF-D6AC-442E-8AF2-654B345CF4C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1BD3-D4AC-4B01-9655-66DBE71D80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13EF-D6AC-442E-8AF2-654B345CF4C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1BD3-D4AC-4B01-9655-66DBE71D80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13EF-D6AC-442E-8AF2-654B345CF4C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1BD3-D4AC-4B01-9655-66DBE71D80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13EF-D6AC-442E-8AF2-654B345CF4C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1BD3-D4AC-4B01-9655-66DBE71D80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13EF-D6AC-442E-8AF2-654B345CF4C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1BD3-D4AC-4B01-9655-66DBE71D80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13EF-D6AC-442E-8AF2-654B345CF4C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1BD3-D4AC-4B01-9655-66DBE71D80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13EF-D6AC-442E-8AF2-654B345CF4C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1BD3-D4AC-4B01-9655-66DBE71D80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13EF-D6AC-442E-8AF2-654B345CF4C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1BD3-D4AC-4B01-9655-66DBE71D80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13EF-D6AC-442E-8AF2-654B345CF4C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1BD3-D4AC-4B01-9655-66DBE71D80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13EF-D6AC-442E-8AF2-654B345CF4C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1BD3-D4AC-4B01-9655-66DBE71D80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  <a:alpha val="96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6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C13EF-D6AC-442E-8AF2-654B345CF4C7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C1BD3-D4AC-4B01-9655-66DBE71D80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paperblog.com/two-tasty-pancake-recipes-for-pancake-day-get-flipping-816940" TargetMode="External"/><Relationship Id="rId2" Type="http://schemas.openxmlformats.org/officeDocument/2006/relationships/hyperlink" Target="http://www.mamalisa.com/blog/pancake-day-some-songs-rhymes-and-proverbs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starttobehealthynow.wordpress.com/2013/02/12/international-pancake-day/" TargetMode="External"/><Relationship Id="rId4" Type="http://schemas.openxmlformats.org/officeDocument/2006/relationships/hyperlink" Target="http://eatingappalachia.com/2009/02/24/international-pancake-day-aloha-cake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7744" y="1412776"/>
            <a:ext cx="4384662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+mj-lt"/>
                <a:cs typeface="Arial" charset="0"/>
              </a:rPr>
              <a:t>N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cs typeface="Arial" charset="0"/>
              </a:rPr>
              <a:t>ursery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cs typeface="Arial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cs typeface="Arial" charset="0"/>
              </a:rPr>
              <a:t>rhymes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cs typeface="Arial" charset="0"/>
              </a:rPr>
              <a:t>,</a:t>
            </a:r>
          </a:p>
          <a:p>
            <a:pPr algn="ctr"/>
            <a:r>
              <a:rPr lang="en-US" sz="4800" b="1" dirty="0" smtClean="0">
                <a:solidFill>
                  <a:srgbClr val="C00000"/>
                </a:solidFill>
                <a:latin typeface="+mj-lt"/>
                <a:cs typeface="Arial" charset="0"/>
              </a:rPr>
              <a:t>songs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charset="0"/>
            </a:endParaRPr>
          </a:p>
          <a:p>
            <a:pPr algn="ctr"/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cs typeface="Arial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cs typeface="Arial" charset="0"/>
              </a:rPr>
              <a:t>proverbs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cs typeface="Arial" charset="0"/>
              </a:rPr>
              <a:t> 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charset="0"/>
            </a:endParaRPr>
          </a:p>
          <a:p>
            <a:pPr algn="ctr"/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cs typeface="Arial" charset="0"/>
              </a:rPr>
              <a:t>for Pancake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cs typeface="Arial" charset="0"/>
              </a:rPr>
              <a:t>Day</a:t>
            </a:r>
            <a:endParaRPr lang="ru-RU" sz="4800" b="1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508518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err="1" smtClean="0">
                <a:solidFill>
                  <a:srgbClr val="002060"/>
                </a:solidFill>
              </a:rPr>
              <a:t>Шайдурова</a:t>
            </a:r>
            <a:r>
              <a:rPr lang="ru-RU" b="1" dirty="0" smtClean="0">
                <a:solidFill>
                  <a:srgbClr val="002060"/>
                </a:solidFill>
              </a:rPr>
              <a:t> Валентина Федоровна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ГБОУ «Школа №106»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2016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7" name="Рисунок 6" descr=" photo SAM_3346_zps844824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3" y="0"/>
            <a:ext cx="2483768" cy="292494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 photo SAM_3331_zpsb6fc38b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7072"/>
            <a:ext cx="2627784" cy="259228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g.foodnetwork.com/FOOD/2010/03/25/FNM_050110-Insert-015_s4x3_lead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657872" cy="1993404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115616" y="541801"/>
            <a:ext cx="7565661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Here’s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another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song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about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pancakes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This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one’s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by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Christina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Rossetti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(1830 -1894)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  <a:cs typeface="Arial" charset="0"/>
              </a:rPr>
              <a:t>Pancake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  <a:cs typeface="Arial" charset="0"/>
              </a:rPr>
              <a:t>Song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</a:b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Mix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a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pancake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</a:b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Stir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a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pancake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</a:b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Pop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it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in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the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pan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;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</a:b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Fry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the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pancake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</a:b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Toss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the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pancake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</a:b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Catch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it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if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you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can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" name="Рисунок 2" descr=" photo SAM_3337_zps76792cc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276872"/>
            <a:ext cx="2231781" cy="229969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2780928"/>
            <a:ext cx="45105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Happy Pancake Day!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 photo SAM_3337_zps76792cc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284984"/>
            <a:ext cx="2231781" cy="229969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 photo SAM_3345_zps906d3a2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645024"/>
            <a:ext cx="2232248" cy="208823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img.foodnetwork.com/FOOD/2010/03/25/FNM_050110-Insert-015_s4x3_lead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764704"/>
            <a:ext cx="2657872" cy="1993404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988840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://www.mamalisa.com/blog/pancake-day-some-songs-rhymes-and-proverbs/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9249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hlinkClick r:id="rId3"/>
              </a:rPr>
              <a:t>http://</a:t>
            </a:r>
            <a:r>
              <a:rPr lang="ru-RU" dirty="0" smtClean="0">
                <a:hlinkClick r:id="rId3"/>
              </a:rPr>
              <a:t>en.paperblog.com/two-tasty-pancake-recipes-for-pancake-day-get-flipping-816940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052736"/>
            <a:ext cx="15013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S</a:t>
            </a:r>
            <a:r>
              <a:rPr lang="en-US" sz="3200" b="1" dirty="0" smtClean="0">
                <a:solidFill>
                  <a:srgbClr val="C00000"/>
                </a:solidFill>
              </a:rPr>
              <a:t>ources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40050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http://eatingappalachia.com/2009/02/24/international-pancake-day-aloha-cakes/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48691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5"/>
              </a:rPr>
              <a:t>https://starttobehealthynow.wordpress.com/2013/02/12/international-pancake-day/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340768"/>
            <a:ext cx="68643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International Pancake Day</a:t>
            </a:r>
            <a:endParaRPr lang="en-US" sz="4800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International Pancake Day"/>
          <p:cNvPicPr>
            <a:picLocks noChangeAspect="1" noChangeArrowheads="1"/>
          </p:cNvPicPr>
          <p:nvPr/>
        </p:nvPicPr>
        <p:blipFill>
          <a:blip r:embed="rId2" cstate="print"/>
          <a:srcRect l="3780" t="6097" r="3611" b="4485"/>
          <a:stretch>
            <a:fillRect/>
          </a:stretch>
        </p:blipFill>
        <p:spPr bwMode="auto">
          <a:xfrm>
            <a:off x="2555776" y="2132856"/>
            <a:ext cx="3528392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55576" y="2276872"/>
            <a:ext cx="6818213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charset="0"/>
              </a:rPr>
              <a:t>Here are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cs typeface="Arial" charset="0"/>
              </a:rPr>
              <a:t>some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charset="0"/>
              </a:rPr>
              <a:t> songs for Pancake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cs typeface="Arial" charset="0"/>
              </a:rPr>
              <a:t>Day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charset="0"/>
              </a:rPr>
              <a:t>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Pancake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Day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is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a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very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happy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day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,</a:t>
            </a:r>
            <a:b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</a:b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If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we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don’t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have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a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holiday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we’ll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all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run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away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,</a:t>
            </a:r>
            <a:b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</a:b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Where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shall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we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run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,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up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High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Lane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,</a:t>
            </a:r>
            <a:b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</a:b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And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here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comes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the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teacher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with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a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great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big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cane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!</a:t>
            </a:r>
          </a:p>
        </p:txBody>
      </p:sp>
      <p:pic>
        <p:nvPicPr>
          <p:cNvPr id="6" name="Рисунок 5" descr=" photo SAM_3337_zps76792cc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2219" y="188640"/>
            <a:ext cx="2231781" cy="229969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060848"/>
            <a:ext cx="6624736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But hark, I hear the pancake bell,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And fritters make a gallant smell.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The cooks are baking, frying, boiling,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Stewing, mincing, cutting, broiling,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Carving, gourmandizing, roasting,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err="1" smtClean="0">
                <a:solidFill>
                  <a:srgbClr val="002060"/>
                </a:solidFill>
              </a:rPr>
              <a:t>Carbonading</a:t>
            </a:r>
            <a:r>
              <a:rPr lang="en-US" sz="2800" b="1" dirty="0" smtClean="0">
                <a:solidFill>
                  <a:srgbClr val="002060"/>
                </a:solidFill>
              </a:rPr>
              <a:t>, cracking, slashing, toasting.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en-US" dirty="0" smtClean="0"/>
          </a:p>
        </p:txBody>
      </p:sp>
      <p:pic>
        <p:nvPicPr>
          <p:cNvPr id="3" name="Рисунок 2" descr=" photo SAM_3337_zps76792cc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2219" y="188640"/>
            <a:ext cx="2231781" cy="229969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115616" y="1628800"/>
            <a:ext cx="6700039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charset="0"/>
              </a:rPr>
              <a:t>Here are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cs typeface="Arial" charset="0"/>
              </a:rPr>
              <a:t>some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cs typeface="Arial" charset="0"/>
              </a:rPr>
              <a:t>nursery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cs typeface="Arial" charset="0"/>
              </a:rPr>
              <a:t>rhymes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charset="0"/>
              </a:rPr>
              <a:t> for Pancake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cs typeface="Arial" charset="0"/>
              </a:rPr>
              <a:t>Day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charset="0"/>
              </a:rPr>
              <a:t>…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Toss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the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pancakes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toss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the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pancakes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,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</a:b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Turn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the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pancakes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over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!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***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Pancake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Day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, Pancake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Day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,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</a:b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Don’t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let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the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pancakes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frizzle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away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charset="0"/>
              </a:rPr>
              <a:t>! </a:t>
            </a:r>
          </a:p>
        </p:txBody>
      </p:sp>
      <p:pic>
        <p:nvPicPr>
          <p:cNvPr id="3" name="Рисунок 2" descr=" photo SAM_3345_zps906d3a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0"/>
            <a:ext cx="1991334" cy="192727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700808"/>
            <a:ext cx="64087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Watch us put them quickly in the pan now,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Toss them up and catch it if you can now.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***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r>
              <a:rPr lang="en-US" sz="2400" b="1" dirty="0" err="1" smtClean="0">
                <a:solidFill>
                  <a:srgbClr val="002060"/>
                </a:solidFill>
              </a:rPr>
              <a:t>Tippety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</a:rPr>
              <a:t>tippety</a:t>
            </a:r>
            <a:r>
              <a:rPr lang="en-US" sz="2400" b="1" dirty="0" smtClean="0">
                <a:solidFill>
                  <a:srgbClr val="002060"/>
                </a:solidFill>
              </a:rPr>
              <a:t> tin,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Give me a pancake and I will come in.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r>
              <a:rPr lang="en-US" sz="2400" b="1" dirty="0" err="1" smtClean="0">
                <a:solidFill>
                  <a:srgbClr val="002060"/>
                </a:solidFill>
              </a:rPr>
              <a:t>Tippety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</a:rPr>
              <a:t>tippety</a:t>
            </a:r>
            <a:r>
              <a:rPr lang="en-US" sz="2400" b="1" dirty="0" smtClean="0">
                <a:solidFill>
                  <a:srgbClr val="002060"/>
                </a:solidFill>
              </a:rPr>
              <a:t> toe,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Give me a pancake and I will go.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 photo SAM_3345_zps906d3a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0"/>
            <a:ext cx="1991334" cy="192727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988840"/>
            <a:ext cx="66967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Nicky, </a:t>
            </a:r>
            <a:r>
              <a:rPr lang="en-US" sz="2800" b="1" dirty="0" err="1" smtClean="0">
                <a:solidFill>
                  <a:srgbClr val="002060"/>
                </a:solidFill>
              </a:rPr>
              <a:t>nicky</a:t>
            </a:r>
            <a:r>
              <a:rPr lang="en-US" sz="2800" b="1" dirty="0" smtClean="0">
                <a:solidFill>
                  <a:srgbClr val="002060"/>
                </a:solidFill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</a:rPr>
              <a:t>nan</a:t>
            </a:r>
            <a:r>
              <a:rPr lang="en-US" sz="2800" b="1" dirty="0" smtClean="0">
                <a:solidFill>
                  <a:srgbClr val="002060"/>
                </a:solidFill>
              </a:rPr>
              <a:t>,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Give me a pancake and then I’ll be gone.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But if you give me none,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I’ll throw a great stone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And down your door shall come.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 photo SAM_3345_zps906d3a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0"/>
            <a:ext cx="1991334" cy="192727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39552" y="2204864"/>
            <a:ext cx="777007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Here are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some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proverbs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for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Shrovetide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(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the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week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of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merriment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before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Lent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and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Shrove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Tuesday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Fit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as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a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pancake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for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Shrove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Tuesday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***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If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it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thunder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upon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Shrove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Tuesday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</a:b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It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fortelleth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winde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store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of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fruit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and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plenty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.</a:t>
            </a:r>
          </a:p>
        </p:txBody>
      </p:sp>
      <p:pic>
        <p:nvPicPr>
          <p:cNvPr id="4" name="Picture 2" descr="http://img.foodnetwork.com/FOOD/2010/03/25/FNM_050110-Insert-015_s4x3_lea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116632"/>
            <a:ext cx="2657872" cy="1993404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484784"/>
            <a:ext cx="676875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Rejoice Shrovetide today,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For tomorrow you’ll be ashes.</a:t>
            </a: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(This one is an echo of what the priest says on Ash Wednesday, the first day of Lent, while he makes a cross on the persons forehead in ashes,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 “Remember man, for dust thou art, and to dust thou shall return.”)</a:t>
            </a:r>
            <a:r>
              <a:rPr lang="en-US" sz="2400" b="1" dirty="0" smtClean="0">
                <a:solidFill>
                  <a:srgbClr val="002060"/>
                </a:solidFill>
              </a:rPr>
              <a:t/>
            </a:r>
            <a:br>
              <a:rPr lang="en-US" sz="2400" b="1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***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So much as the sun </a:t>
            </a:r>
            <a:r>
              <a:rPr lang="en-US" sz="2400" b="1" dirty="0" err="1" smtClean="0">
                <a:solidFill>
                  <a:srgbClr val="002060"/>
                </a:solidFill>
              </a:rPr>
              <a:t>shineth</a:t>
            </a:r>
            <a:r>
              <a:rPr lang="en-US" sz="2400" b="1" dirty="0" smtClean="0">
                <a:solidFill>
                  <a:srgbClr val="002060"/>
                </a:solidFill>
              </a:rPr>
              <a:t> on Pancake Tuesday,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The like will shine every day in Lent.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***</a:t>
            </a:r>
            <a:endParaRPr lang="en-US" dirty="0"/>
          </a:p>
        </p:txBody>
      </p:sp>
      <p:pic>
        <p:nvPicPr>
          <p:cNvPr id="24578" name="Picture 2" descr="http://img.foodnetwork.com/FOOD/2010/03/25/FNM_050110-Insert-015_s4x3_lea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116632"/>
            <a:ext cx="2657872" cy="1993404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155</Words>
  <Application>Microsoft Office PowerPoint</Application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25</cp:revision>
  <dcterms:created xsi:type="dcterms:W3CDTF">2016-02-09T16:25:58Z</dcterms:created>
  <dcterms:modified xsi:type="dcterms:W3CDTF">2016-02-09T20:26:49Z</dcterms:modified>
</cp:coreProperties>
</file>