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96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60E0-EE1A-4133-9C20-7032B3334D1A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D504-007C-40B1-B51D-67DF039DD0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paperblog.com/two-tasty-pancake-recipes-for-pancake-day-get-flipping-816940" TargetMode="External"/><Relationship Id="rId2" Type="http://schemas.openxmlformats.org/officeDocument/2006/relationships/hyperlink" Target="http://www.mamalisa.com/blog/pancake-day-some-songs-rhymes-and-proverb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tarttobehealthynow.wordpress.com/2013/02/12/international-pancake-day/" TargetMode="External"/><Relationship Id="rId4" Type="http://schemas.openxmlformats.org/officeDocument/2006/relationships/hyperlink" Target="http://eatingappalachia.com/2009/02/24/international-pancake-day-aloha-cak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2132856"/>
            <a:ext cx="74195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Y</a:t>
            </a:r>
            <a:r>
              <a:rPr lang="en-US" sz="4800" b="1" dirty="0" smtClean="0">
                <a:solidFill>
                  <a:srgbClr val="C00000"/>
                </a:solidFill>
              </a:rPr>
              <a:t>ummy buttermilk pancakes</a:t>
            </a:r>
          </a:p>
          <a:p>
            <a:pPr algn="ctr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for Pancake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charset="0"/>
              </a:rPr>
              <a:t>Day</a:t>
            </a:r>
            <a:endParaRPr lang="ru-RU" sz="48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Шайдурова</a:t>
            </a:r>
            <a:r>
              <a:rPr lang="ru-RU" b="1" dirty="0" smtClean="0">
                <a:solidFill>
                  <a:srgbClr val="002060"/>
                </a:solidFill>
              </a:rPr>
              <a:t>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2016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861048"/>
            <a:ext cx="3240360" cy="2648995"/>
          </a:xfrm>
          <a:prstGeom prst="rect">
            <a:avLst/>
          </a:prstGeom>
          <a:noFill/>
        </p:spPr>
      </p:pic>
      <p:pic>
        <p:nvPicPr>
          <p:cNvPr id="10" name="Picture 2" descr="International Pancake D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76672"/>
            <a:ext cx="1944216" cy="1808121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060848"/>
            <a:ext cx="61926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That's right, it's International Pancake Day.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Will you be hitting IHOP or making your own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Here is a yummy buttermilk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(with coconut oil) recipe to try.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1944216" cy="1808121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836712"/>
            <a:ext cx="45720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Ingredients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 cups flour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 tablespoons sugar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 teaspoons baking powder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1 teaspoon baking soda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1/2 teaspoon salt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 cups buttermilk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 large eggs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1/4 cup vegetable oil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1 TBS coconut oil softened (optional)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 tsp pure vanilla extract  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149080"/>
            <a:ext cx="6517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Mix dry ingredients together in bowl.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80728"/>
            <a:ext cx="3810000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56992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Add wet ingredients to a separate bowl and stir just until blended.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Add the wet and dry ingredients together.  Do not over mix, batter will be slightly lumpy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8640"/>
            <a:ext cx="3810000" cy="3133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132856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Heat frying pan or skillet to medium low. 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Spray pan with Pam if it is not a nonstick pan. 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Drop 1/4 cup of batter onto heated skillet. 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Cook on first side until bubbles begin to form and underside is golden, about 2 minutes. 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Flip.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2750981" cy="2056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77072"/>
            <a:ext cx="7282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Add your favorite syrup or jam and enjoy!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22530" name="Picture 2" descr="International Pancake 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4"/>
            <a:ext cx="3810000" cy="3114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98884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://www.mamalisa.com/blog/pancake-day-some-songs-rhymes-and-proverbs/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en.paperblog.com/two-tasty-pancake-recipes-for-pancake-day-get-flipping-816940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052736"/>
            <a:ext cx="1501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ources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050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http://eatingappalachia.com/2009/02/24/international-pancake-day-aloha-cakes/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8691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https://starttobehealthynow.wordpress.com/2013/02/12/international-pancake-day/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174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2016-02-09T16:51:25Z</dcterms:created>
  <dcterms:modified xsi:type="dcterms:W3CDTF">2016-02-09T20:11:20Z</dcterms:modified>
</cp:coreProperties>
</file>