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img_url=http%3A%2F%2Fwww.metod-kopilka.ru%2Fimages%2Fdoc%2F59%2F59930%2Fimg0.jpg&amp;tex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Schoo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836713"/>
            <a:ext cx="6264696" cy="2232248"/>
          </a:xfrm>
        </p:spPr>
        <p:txBody>
          <a:bodyPr>
            <a:normAutofit fontScale="90000"/>
          </a:bodyPr>
          <a:lstStyle/>
          <a:p>
            <a:r>
              <a:rPr lang="ru-RU" sz="3200" i="1" dirty="0" smtClean="0">
                <a:solidFill>
                  <a:srgbClr val="008000"/>
                </a:solidFill>
                <a:latin typeface="Georgia" panose="02040502050405020303" pitchFamily="18" charset="0"/>
              </a:rPr>
              <a:t>Шаблон для презентации к проекту по предмету математика</a:t>
            </a:r>
            <a:r>
              <a:rPr lang="ru-RU" sz="3200" b="1" i="1" dirty="0" smtClean="0">
                <a:solidFill>
                  <a:srgbClr val="008000"/>
                </a:solidFill>
                <a:latin typeface="Georgia" panose="02040502050405020303" pitchFamily="18" charset="0"/>
              </a:rPr>
              <a:t/>
            </a:r>
            <a:br>
              <a:rPr lang="ru-RU" sz="3200" b="1" i="1" dirty="0" smtClean="0">
                <a:solidFill>
                  <a:srgbClr val="008000"/>
                </a:solidFill>
                <a:latin typeface="Georgia" panose="02040502050405020303" pitchFamily="18" charset="0"/>
              </a:rPr>
            </a:br>
            <a:r>
              <a:rPr lang="ru-RU" sz="3200" b="1" i="1" dirty="0" smtClean="0">
                <a:solidFill>
                  <a:srgbClr val="008000"/>
                </a:solidFill>
                <a:latin typeface="Georgia" panose="02040502050405020303" pitchFamily="18" charset="0"/>
              </a:rPr>
              <a:t>«Как хорошо уметь считать»</a:t>
            </a:r>
            <a:endParaRPr lang="ru-RU" sz="3200" b="1" i="1" dirty="0">
              <a:solidFill>
                <a:srgbClr val="008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886200"/>
            <a:ext cx="4392488" cy="17526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b="1" dirty="0">
                <a:solidFill>
                  <a:srgbClr val="008000"/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Автор – составитель: </a:t>
            </a:r>
            <a:r>
              <a:rPr lang="ru-RU" dirty="0">
                <a:solidFill>
                  <a:srgbClr val="008000"/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Чубаева Наталья Николаевна, воспитатель ГПД, 1 квалификационной категории, МОУ «С(К)ОШИ №4», города Магнитогорска, Челябинской области, 2016 год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96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Schoo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632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Schoo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08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Schoo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008000"/>
                </a:solidFill>
                <a:latin typeface="Georgia" panose="02040502050405020303" pitchFamily="18" charset="0"/>
              </a:rPr>
              <a:t>Источники</a:t>
            </a:r>
            <a:endParaRPr lang="ru-RU" dirty="0">
              <a:solidFill>
                <a:srgbClr val="008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yandex.ru/images/search?img_url=http%3A%2F%2Fwww.metod-kopilka.ru%2Fimages%2Fdoc%2F59%2F59930%2Fimg0.jpg&amp;text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311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41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Шаблон для презентации к проекту по предмету математика «Как хорошо уметь считать»</vt:lpstr>
      <vt:lpstr>Презентация PowerPoint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«Как хорошо уметь считать»</dc:title>
  <dc:creator>user</dc:creator>
  <cp:lastModifiedBy>user</cp:lastModifiedBy>
  <cp:revision>3</cp:revision>
  <dcterms:created xsi:type="dcterms:W3CDTF">2016-02-10T02:50:33Z</dcterms:created>
  <dcterms:modified xsi:type="dcterms:W3CDTF">2016-02-10T03:40:38Z</dcterms:modified>
</cp:coreProperties>
</file>