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img_url=http%3A%2F%2Fkolesnikovalud.ucoz.ru%2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s://yandex.ru/images/search?tex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9746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0070C0"/>
                </a:solidFill>
                <a:latin typeface="Georgia" panose="02040502050405020303" pitchFamily="18" charset="0"/>
              </a:rPr>
              <a:t>Шаблон для презентации к проекту по предмету математика</a:t>
            </a:r>
            <a:r>
              <a:rPr lang="ru-RU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  <a:t/>
            </a:r>
            <a:br>
              <a:rPr lang="ru-RU" sz="3200" b="1" i="1" dirty="0">
                <a:solidFill>
                  <a:srgbClr val="0070C0"/>
                </a:solidFill>
                <a:latin typeface="Georgia" panose="02040502050405020303" pitchFamily="18" charset="0"/>
              </a:rPr>
            </a:br>
            <a:r>
              <a:rPr lang="ru-RU" sz="3200" b="1" i="1" dirty="0" smtClean="0">
                <a:solidFill>
                  <a:srgbClr val="0070C0"/>
                </a:solidFill>
                <a:latin typeface="Georgia" panose="02040502050405020303" pitchFamily="18" charset="0"/>
              </a:rPr>
              <a:t>«Откуда пришли числа?»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03848" y="3886200"/>
            <a:ext cx="5184576" cy="1752600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0070C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0070C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</a:p>
          <a:p>
            <a:endParaRPr lang="ru-RU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0"/>
            <a:ext cx="3096344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3328987" cy="1440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777" y="5450309"/>
            <a:ext cx="1138719" cy="1407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221088"/>
            <a:ext cx="288032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7533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9746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Picture 1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149080"/>
            <a:ext cx="2884655" cy="230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2761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9746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" name="Picture 10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533234"/>
            <a:ext cx="2884655" cy="23027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1586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9974615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0070C0"/>
                </a:solidFill>
                <a:latin typeface="Georgia" panose="02040502050405020303" pitchFamily="18" charset="0"/>
              </a:rPr>
              <a:t>Источники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https://yandex.ru/images/search?img_url=http%3A%2F%2Fkolesnikovalud.ucoz.ru</a:t>
            </a:r>
            <a:r>
              <a:rPr lang="en-US" dirty="0" smtClean="0">
                <a:hlinkClick r:id="rId3"/>
              </a:rPr>
              <a:t>%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yandex.ru/images/search?text</a:t>
            </a:r>
            <a:endParaRPr lang="ru-RU" dirty="0"/>
          </a:p>
          <a:p>
            <a:endParaRPr lang="ru-RU" dirty="0"/>
          </a:p>
        </p:txBody>
      </p:sp>
      <p:pic>
        <p:nvPicPr>
          <p:cNvPr id="8" name="Picture 10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553743"/>
            <a:ext cx="2880320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2587452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45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к проекту по предмету математика «Откуда пришли числа?»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2016-02-10T02:47:23Z</dcterms:created>
  <dcterms:modified xsi:type="dcterms:W3CDTF">2016-02-10T04:54:51Z</dcterms:modified>
</cp:coreProperties>
</file>