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ru/search?q=%D0%BA%D0%B0%D1%80%D1%82%D0%B8%D0%BD%D0%BA%D0%B8+%2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hyperlink" Target="https://yandex.ru/images/search?img_url=http%3A%2F%2Fv.900igr.net%3A10%2Fdatas%2Fmatematika%25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56283cb1942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7"/>
            <a:ext cx="7774632" cy="1440159"/>
          </a:xfrm>
        </p:spPr>
        <p:txBody>
          <a:bodyPr>
            <a:noAutofit/>
          </a:bodyPr>
          <a:lstStyle/>
          <a:p>
            <a:r>
              <a:rPr lang="ru-RU" sz="3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</a:rPr>
              <a:t>Шаблон для презентации к проекту по предмету математика</a:t>
            </a:r>
            <a:r>
              <a:rPr lang="ru-RU" sz="32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ru-RU" sz="32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</a:rPr>
            </a:br>
            <a:r>
              <a:rPr lang="ru-RU" sz="32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</a:rPr>
              <a:t>«Царица наук – математика»</a:t>
            </a:r>
            <a:endParaRPr lang="ru-RU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3212976"/>
            <a:ext cx="4248472" cy="1440160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ru-RU" sz="5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Автор – составитель: </a:t>
            </a:r>
            <a:r>
              <a:rPr lang="ru-RU" sz="55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Чубаева Наталья Николаевна, воспитатель ГПД, 1 квалификационной категории, МОУ «С(К)ОШИ №4», города Магнитогорска, Челябинской области, 2016 год</a:t>
            </a:r>
          </a:p>
          <a:p>
            <a:pPr algn="l"/>
            <a:endParaRPr lang="ru-RU" dirty="0"/>
          </a:p>
        </p:txBody>
      </p:sp>
      <p:pic>
        <p:nvPicPr>
          <p:cNvPr id="1028" name="Picture 4" descr="http://www.gym075.edusite.ru/images/sov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86" y="3789040"/>
            <a:ext cx="2794730" cy="306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653136"/>
            <a:ext cx="2324100" cy="2049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2481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56283cb1942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http://www.gym075.edusite.ru/images/sov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86" y="3789040"/>
            <a:ext cx="2794730" cy="306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5800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56283cb1942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http://www.gym075.edusite.ru/images/sov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86" y="3789040"/>
            <a:ext cx="2794730" cy="306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5444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56283cb1942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</a:rPr>
              <a:t>Источники</a:t>
            </a:r>
            <a:endParaRPr lang="ru-RU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3"/>
              </a:rPr>
              <a:t>https://www.google.ru/search?q=%D0%BA%D0%B0%D1%80%D1%82%D0%B8%D0%BD%D0%BA%D0%B8</a:t>
            </a:r>
            <a:r>
              <a:rPr lang="en-US" dirty="0" smtClean="0">
                <a:hlinkClick r:id="rId3"/>
              </a:rPr>
              <a:t>+%</a:t>
            </a:r>
            <a:endParaRPr lang="ru-RU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yandex.ru/images/search?img_url=http%3A%2F%2Fv.900igr.net%3A10%2Fdatas%2Fmatematika%2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8" name="Picture 4" descr="http://www.gym075.edusite.ru/images/sova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86" y="3789040"/>
            <a:ext cx="2794730" cy="306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21644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47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для презентации к проекту по предмету математика «Царица наук – математика»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2016-02-10T02:46:38Z</dcterms:created>
  <dcterms:modified xsi:type="dcterms:W3CDTF">2016-02-10T05:21:42Z</dcterms:modified>
</cp:coreProperties>
</file>