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funforkids.ru%2Fpictures%2Fbutterfly_forkids%2Fbutterfly055.png&amp;_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img_url=http%3A%2F%2Fmt-st.rfclipart.com%2Fimage%2Fbig%2F2e-e4-d4%2Fruler-colored-pencils-and-notepad-Download-Royalty-free-Vector-File-EPS-54731.jpg&amp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_list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124745"/>
            <a:ext cx="7056784" cy="1584175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CC9900"/>
                </a:solidFill>
                <a:latin typeface="Georgia" panose="02040502050405020303" pitchFamily="18" charset="0"/>
              </a:rPr>
              <a:t>Шаблон для презентации к проекту по предмету математика</a:t>
            </a:r>
            <a:r>
              <a:rPr lang="ru-RU" sz="2800" b="1" i="1" dirty="0">
                <a:solidFill>
                  <a:srgbClr val="CC9900"/>
                </a:solidFill>
                <a:latin typeface="Georgia" panose="02040502050405020303" pitchFamily="18" charset="0"/>
              </a:rPr>
              <a:t/>
            </a:r>
            <a:br>
              <a:rPr lang="ru-RU" sz="2800" b="1" i="1" dirty="0">
                <a:solidFill>
                  <a:srgbClr val="CC9900"/>
                </a:solidFill>
                <a:latin typeface="Georgia" panose="02040502050405020303" pitchFamily="18" charset="0"/>
              </a:rPr>
            </a:br>
            <a:r>
              <a:rPr lang="ru-RU" sz="2800" b="1" i="1" dirty="0" smtClean="0">
                <a:solidFill>
                  <a:srgbClr val="CC9900"/>
                </a:solidFill>
                <a:latin typeface="Georgia" panose="02040502050405020303" pitchFamily="18" charset="0"/>
              </a:rPr>
              <a:t>«Чудо-задачник»</a:t>
            </a:r>
            <a:endParaRPr lang="ru-RU" sz="2800" dirty="0">
              <a:solidFill>
                <a:srgbClr val="CC99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501008"/>
            <a:ext cx="4896544" cy="21377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C99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C99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2051720" cy="220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28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_list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_list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2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8_list_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9"/>
            <a:ext cx="9144000" cy="684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C9900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CC99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https://yandex.ru/images/search?img_url=http%3A%2F%2Ffunforkids.ru%2Fpictures%2Fbutterfly_forkids%2Fbutterfly055.png</a:t>
            </a:r>
            <a:r>
              <a:rPr lang="en-US" dirty="0" smtClean="0">
                <a:hlinkClick r:id="rId3"/>
              </a:rPr>
              <a:t>&amp;_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https://yandex.ru/images/search?img_url=http%3A%2F%2Fmt-st.rfclipart.com%2Fimage%2Fbig%2F2e-e4-d4%2Fruler-colored-pencils-and-notepad-Download-Royalty-free-Vector-File-EPS-54731.jpg</a:t>
            </a:r>
            <a:r>
              <a:rPr lang="en-US" dirty="0" smtClean="0">
                <a:hlinkClick r:id="rId4"/>
              </a:rPr>
              <a:t>&amp;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611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математика «Чудо-задачник»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2016-02-10T02:48:25Z</dcterms:created>
  <dcterms:modified xsi:type="dcterms:W3CDTF">2016-02-10T06:51:32Z</dcterms:modified>
</cp:coreProperties>
</file>