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silvitablanco.com.ar%2Fgraduacion%2Fdiploma-r21.jpg&amp;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236e4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3"/>
            <a:ext cx="6840760" cy="1944215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FF6600"/>
                </a:solidFill>
                <a:latin typeface="Georgia" panose="02040502050405020303" pitchFamily="18" charset="0"/>
              </a:rPr>
              <a:t>Шаблон для презентации к проекту по предмету математика</a:t>
            </a:r>
            <a:r>
              <a:rPr lang="ru-RU" sz="2800" b="1" i="1" dirty="0">
                <a:solidFill>
                  <a:srgbClr val="FF6600"/>
                </a:solidFill>
                <a:latin typeface="Georgia" panose="02040502050405020303" pitchFamily="18" charset="0"/>
              </a:rPr>
              <a:t/>
            </a:r>
            <a:br>
              <a:rPr lang="ru-RU" sz="2800" b="1" i="1" dirty="0">
                <a:solidFill>
                  <a:srgbClr val="FF6600"/>
                </a:solidFill>
                <a:latin typeface="Georgia" panose="02040502050405020303" pitchFamily="18" charset="0"/>
              </a:rPr>
            </a:br>
            <a:r>
              <a:rPr lang="ru-RU" sz="2800" b="1" i="1" dirty="0">
                <a:solidFill>
                  <a:srgbClr val="FF6600"/>
                </a:solidFill>
                <a:latin typeface="Georgia" panose="02040502050405020303" pitchFamily="18" charset="0"/>
              </a:rPr>
              <a:t>«</a:t>
            </a:r>
            <a:r>
              <a:rPr lang="ru-RU" sz="2800" b="1" i="1" dirty="0" smtClean="0">
                <a:solidFill>
                  <a:srgbClr val="FF6600"/>
                </a:solidFill>
                <a:latin typeface="Georgia" panose="02040502050405020303" pitchFamily="18" charset="0"/>
              </a:rPr>
              <a:t>Чудо-</a:t>
            </a:r>
            <a:r>
              <a:rPr lang="ru-RU" sz="2800" b="1" i="1" dirty="0" err="1" smtClean="0">
                <a:solidFill>
                  <a:srgbClr val="FF6600"/>
                </a:solidFill>
                <a:latin typeface="Georgia" panose="02040502050405020303" pitchFamily="18" charset="0"/>
              </a:rPr>
              <a:t>решебник</a:t>
            </a:r>
            <a:r>
              <a:rPr lang="ru-RU" sz="2800" b="1" i="1" dirty="0" smtClean="0">
                <a:solidFill>
                  <a:srgbClr val="FF6600"/>
                </a:solidFill>
                <a:latin typeface="Georgia" panose="02040502050405020303" pitchFamily="18" charset="0"/>
              </a:rPr>
              <a:t>»</a:t>
            </a:r>
            <a:endParaRPr lang="ru-RU" sz="2800" dirty="0">
              <a:solidFill>
                <a:srgbClr val="FF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886200"/>
            <a:ext cx="4608512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rgbClr val="FF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FF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5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236e4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74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236e4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61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ello_html_m236e4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/>
          <a:lstStyle/>
          <a:p>
            <a:r>
              <a:rPr lang="ru-RU" b="1" i="1" dirty="0">
                <a:solidFill>
                  <a:srgbClr val="FF66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https://yandex.ru/images/search?img_url=http%3A%2F%2Fsilvitablanco.com.ar%2Fgraduacion%2Fdiploma-r21.jpg</a:t>
            </a:r>
            <a:r>
              <a:rPr lang="en-US" dirty="0" smtClean="0">
                <a:hlinkClick r:id="rId3"/>
              </a:rPr>
              <a:t>&amp;_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517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математика «Чудо-решебник»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проекту по предмету математика «Чудо-решебник»</dc:title>
  <dc:creator>user</dc:creator>
  <cp:lastModifiedBy>user</cp:lastModifiedBy>
  <cp:revision>1</cp:revision>
  <dcterms:created xsi:type="dcterms:W3CDTF">2016-02-10T02:50:07Z</dcterms:created>
  <dcterms:modified xsi:type="dcterms:W3CDTF">2016-02-10T07:05:10Z</dcterms:modified>
</cp:coreProperties>
</file>