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5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55fb18d2216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440159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rgbClr val="0070C0"/>
                </a:solidFill>
                <a:latin typeface="Georgia" panose="02040502050405020303" pitchFamily="18" charset="0"/>
              </a:rPr>
              <a:t>Шаблон для презентации к проекту по предмету </a:t>
            </a:r>
            <a:r>
              <a:rPr lang="ru-RU" sz="3200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русский язык</a:t>
            </a:r>
            <a:r>
              <a:rPr lang="ru-RU" sz="3200" b="1" i="1" dirty="0">
                <a:solidFill>
                  <a:srgbClr val="0070C0"/>
                </a:solidFill>
                <a:latin typeface="Georgia" panose="02040502050405020303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«Откуда пришли слова?»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2636912"/>
            <a:ext cx="4928592" cy="194421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85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55fb18d2216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0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55fb18d2216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53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55fb18d2216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yandex.ru/images/search?img_url=http%3A%2F%2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017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проекту по предмету русский язык «Откуда пришли слова?»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проекту по предмету русский язык «Откуда пришли слова?»</dc:title>
  <dc:creator>user</dc:creator>
  <cp:lastModifiedBy>user</cp:lastModifiedBy>
  <cp:revision>2</cp:revision>
  <dcterms:created xsi:type="dcterms:W3CDTF">2016-02-10T07:24:22Z</dcterms:created>
  <dcterms:modified xsi:type="dcterms:W3CDTF">2016-02-10T07:40:54Z</dcterms:modified>
</cp:coreProperties>
</file>